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CC66"/>
    <a:srgbClr val="FFCCCC"/>
    <a:srgbClr val="000000"/>
    <a:srgbClr val="3366CC"/>
    <a:srgbClr val="0033CC"/>
    <a:srgbClr val="884824"/>
    <a:srgbClr val="0066FF"/>
    <a:srgbClr val="00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620" autoAdjust="0"/>
    <p:restoredTop sz="88571" autoAdjust="0"/>
  </p:normalViewPr>
  <p:slideViewPr>
    <p:cSldViewPr>
      <p:cViewPr varScale="1">
        <p:scale>
          <a:sx n="68" d="100"/>
          <a:sy n="68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84" cy="464818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r>
              <a:rPr lang="en-US" dirty="0"/>
              <a:t>Auto-Graphics UX-Admin Widgets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668" y="0"/>
            <a:ext cx="3055984" cy="464818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r>
              <a:rPr lang="en-US" dirty="0"/>
              <a:t>4/19/2017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91"/>
            <a:ext cx="3055984" cy="46481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668" y="8842691"/>
            <a:ext cx="3055984" cy="46481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A5EE1E9E-061C-4315-8B5A-F2D40685A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84" cy="4648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89" tIns="46745" rIns="93489" bIns="46745" numCol="1" anchor="t" anchorCtr="0" compatLnSpc="1">
            <a:prstTxWarp prst="textNoShape">
              <a:avLst/>
            </a:prstTxWarp>
          </a:bodyPr>
          <a:lstStyle>
            <a:lvl1pPr defTabSz="934610">
              <a:defRPr kumimoji="0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7279" y="0"/>
            <a:ext cx="3055984" cy="4648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89" tIns="46745" rIns="93489" bIns="46745" numCol="1" anchor="t" anchorCtr="0" compatLnSpc="1">
            <a:prstTxWarp prst="textNoShape">
              <a:avLst/>
            </a:prstTxWarp>
          </a:bodyPr>
          <a:lstStyle>
            <a:lvl1pPr algn="r" defTabSz="934610">
              <a:defRPr kumimoji="0" sz="1200">
                <a:latin typeface="Times New Roman" pitchFamily="18" charset="0"/>
              </a:defRPr>
            </a:lvl1pPr>
          </a:lstStyle>
          <a:p>
            <a:r>
              <a:rPr lang="en-US"/>
              <a:t>07/15/15 Company Confidential</a:t>
            </a: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684" y="4422142"/>
            <a:ext cx="5173897" cy="41881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89" tIns="46745" rIns="93489" bIns="46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282"/>
            <a:ext cx="3055984" cy="4648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89" tIns="46745" rIns="93489" bIns="46745" numCol="1" anchor="b" anchorCtr="0" compatLnSpc="1">
            <a:prstTxWarp prst="textNoShape">
              <a:avLst/>
            </a:prstTxWarp>
          </a:bodyPr>
          <a:lstStyle>
            <a:lvl1pPr defTabSz="934610">
              <a:defRPr kumimoji="0"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279" y="8844282"/>
            <a:ext cx="3055984" cy="4648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89" tIns="46745" rIns="93489" bIns="46745" numCol="1" anchor="b" anchorCtr="0" compatLnSpc="1">
            <a:prstTxWarp prst="textNoShape">
              <a:avLst/>
            </a:prstTxWarp>
          </a:bodyPr>
          <a:lstStyle>
            <a:lvl1pPr algn="r" defTabSz="934610">
              <a:defRPr kumimoji="0" sz="1200">
                <a:latin typeface="Times New Roman" pitchFamily="18" charset="0"/>
              </a:defRPr>
            </a:lvl1pPr>
          </a:lstStyle>
          <a:p>
            <a:fld id="{2FEA759E-3156-41EA-AC78-FD09582C9E8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130425"/>
            <a:ext cx="8534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239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34130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07/15/15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41305"/>
            <a:ext cx="3124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Company Confidential – Do Not Copy or Distribute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4130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BB64D83-D49B-4668-89D7-4C215298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563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534400" cy="54864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990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07/15/15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00800"/>
            <a:ext cx="3124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Company Confidential – Do Not Copy or Distribute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400800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BB64D83-D49B-4668-89D7-4C215298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1"/>
            <a:ext cx="7772400" cy="6096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29000"/>
            <a:ext cx="7772400" cy="5095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34130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07/15/15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41305"/>
            <a:ext cx="3124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Company Confidential – Do Not Copy or Distribute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4130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BB64D83-D49B-4668-89D7-4C215298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2819400" cy="533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295400"/>
            <a:ext cx="2819400" cy="4830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000" y="685800"/>
            <a:ext cx="2743200" cy="541507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85800"/>
            <a:ext cx="2819400" cy="541507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429000" y="1295400"/>
            <a:ext cx="2743200" cy="4830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6248400" y="1295400"/>
            <a:ext cx="2819400" cy="4830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6"/>
          </p:nvPr>
        </p:nvSpPr>
        <p:spPr>
          <a:xfrm>
            <a:off x="533400" y="634130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07/15/15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24000" y="6341305"/>
            <a:ext cx="3124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Company Confidential – Do Not Copy or Distribute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4130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BB64D83-D49B-4668-89D7-4C215298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5344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76201"/>
            <a:ext cx="8534400" cy="4648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257800"/>
            <a:ext cx="8534400" cy="91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34130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07/15/15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41305"/>
            <a:ext cx="3124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Company Confidential – Do Not Copy or Distribute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4130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BB64D83-D49B-4668-89D7-4C215298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458200" cy="3381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52400"/>
            <a:ext cx="8458200" cy="5486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34130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07/15/15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41305"/>
            <a:ext cx="3124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Company Confidential – Do Not Copy or Distribute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4130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BB64D83-D49B-4668-89D7-4C215298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UXADMIN - Widgets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85344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What are widgets?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What are the types of widgets available?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How to create widgets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How to display widgets</a:t>
            </a:r>
          </a:p>
          <a:p>
            <a:pPr lvl="0"/>
            <a:r>
              <a:rPr lang="en-US" dirty="0"/>
              <a:t>Widget tips and best practices.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g-logo-0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543800" y="6248400"/>
            <a:ext cx="1219200" cy="265621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341305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41305"/>
            <a:ext cx="3124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4130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BB64D83-D49B-4668-89D7-4C2152981F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457200" cy="6858000"/>
            <a:chOff x="0" y="0"/>
            <a:chExt cx="457200" cy="6858000"/>
          </a:xfrm>
        </p:grpSpPr>
        <p:pic>
          <p:nvPicPr>
            <p:cNvPr id="13" name="Picture 12" descr="Picture1.png"/>
            <p:cNvPicPr>
              <a:picLocks noChangeAspect="1"/>
            </p:cNvPicPr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457200" cy="2743200"/>
            </a:xfrm>
            <a:prstGeom prst="rect">
              <a:avLst/>
            </a:prstGeom>
          </p:spPr>
        </p:pic>
        <p:pic>
          <p:nvPicPr>
            <p:cNvPr id="14" name="Picture 13" descr="Picture1.png"/>
            <p:cNvPicPr>
              <a:picLocks noChangeAspect="1"/>
            </p:cNvPicPr>
            <p:nvPr userDrawn="1"/>
          </p:nvPicPr>
          <p:blipFill>
            <a:blip r:embed="rId10" cstate="print"/>
            <a:srcRect b="16327"/>
            <a:stretch>
              <a:fillRect/>
            </a:stretch>
          </p:blipFill>
          <p:spPr>
            <a:xfrm>
              <a:off x="0" y="2743200"/>
              <a:ext cx="457200" cy="2295331"/>
            </a:xfrm>
            <a:prstGeom prst="rect">
              <a:avLst/>
            </a:prstGeom>
          </p:spPr>
        </p:pic>
        <p:pic>
          <p:nvPicPr>
            <p:cNvPr id="19" name="Picture 18" descr="Picture1.png"/>
            <p:cNvPicPr>
              <a:picLocks noChangeAspect="1"/>
            </p:cNvPicPr>
            <p:nvPr userDrawn="1"/>
          </p:nvPicPr>
          <p:blipFill>
            <a:blip r:embed="rId10" cstate="print"/>
            <a:srcRect b="33334"/>
            <a:stretch>
              <a:fillRect/>
            </a:stretch>
          </p:blipFill>
          <p:spPr>
            <a:xfrm>
              <a:off x="0" y="5029200"/>
              <a:ext cx="457200" cy="18288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9" r:id="rId6"/>
    <p:sldLayoutId id="2147483673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5.auto-graphics.com/folder1/videos/AG_AdvancedContentWidgets.html" TargetMode="External"/><Relationship Id="rId2" Type="http://schemas.openxmlformats.org/officeDocument/2006/relationships/hyperlink" Target="https://developers.google.com/youtube/player_paramet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UXADMIN - Widgets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   Creating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762000"/>
            <a:ext cx="8530472" cy="54973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Creating a… </a:t>
            </a:r>
          </a:p>
          <a:p>
            <a:r>
              <a:rPr lang="en-US" dirty="0"/>
              <a:t>Content widget</a:t>
            </a:r>
          </a:p>
          <a:p>
            <a:pPr lvl="1"/>
            <a:r>
              <a:rPr lang="en-US" dirty="0"/>
              <a:t>See Advance training video  (Documentation / Training Videos)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 Elements</a:t>
            </a:r>
          </a:p>
          <a:p>
            <a:pPr lvl="2"/>
            <a:r>
              <a:rPr lang="en-US" dirty="0"/>
              <a:t>Text</a:t>
            </a:r>
          </a:p>
          <a:p>
            <a:pPr lvl="2"/>
            <a:r>
              <a:rPr lang="en-US" dirty="0"/>
              <a:t>Weblinks</a:t>
            </a:r>
          </a:p>
          <a:p>
            <a:pPr lvl="2"/>
            <a:r>
              <a:rPr lang="en-US" dirty="0"/>
              <a:t>Pictures</a:t>
            </a:r>
          </a:p>
          <a:p>
            <a:pPr lvl="3"/>
            <a:r>
              <a:rPr lang="en-US" dirty="0"/>
              <a:t>Via Weblink</a:t>
            </a:r>
          </a:p>
          <a:p>
            <a:pPr lvl="3"/>
            <a:r>
              <a:rPr lang="en-US" dirty="0"/>
              <a:t>Via Uploading</a:t>
            </a:r>
          </a:p>
          <a:p>
            <a:pPr lvl="2"/>
            <a:r>
              <a:rPr lang="en-US" sz="1900" dirty="0" err="1"/>
              <a:t>Iframes</a:t>
            </a:r>
            <a:endParaRPr lang="en-US" sz="1900" dirty="0"/>
          </a:p>
          <a:p>
            <a:pPr lvl="3"/>
            <a:r>
              <a:rPr lang="en-US" sz="1700" dirty="0"/>
              <a:t>Websites  (Https websites are enforced)</a:t>
            </a:r>
          </a:p>
          <a:p>
            <a:pPr lvl="3"/>
            <a:r>
              <a:rPr lang="en-US" sz="1700" dirty="0"/>
              <a:t>Videos</a:t>
            </a:r>
          </a:p>
          <a:p>
            <a:pPr lvl="4"/>
            <a:r>
              <a:rPr lang="en-US" sz="1700" dirty="0" err="1"/>
              <a:t>Youtube</a:t>
            </a:r>
            <a:r>
              <a:rPr lang="en-US" sz="1700" dirty="0"/>
              <a:t> (Embedded </a:t>
            </a:r>
            <a:r>
              <a:rPr lang="en-US" sz="1700" dirty="0" err="1"/>
              <a:t>Url</a:t>
            </a:r>
            <a:r>
              <a:rPr lang="en-US" sz="1700" dirty="0"/>
              <a:t> Structure) “https://www.youtube.com</a:t>
            </a:r>
            <a:r>
              <a:rPr lang="en-US" sz="1700" dirty="0">
                <a:highlight>
                  <a:srgbClr val="FFFF00"/>
                </a:highlight>
              </a:rPr>
              <a:t>/embed/</a:t>
            </a:r>
            <a:r>
              <a:rPr lang="en-US" sz="1700" i="1" dirty="0">
                <a:solidFill>
                  <a:srgbClr val="FF0000"/>
                </a:solidFill>
              </a:rPr>
              <a:t>YOUTUBEID”</a:t>
            </a:r>
          </a:p>
          <a:p>
            <a:pPr lvl="4"/>
            <a:r>
              <a:rPr lang="en-US" sz="1700" dirty="0"/>
              <a:t>Optional Video Parameters (“</a:t>
            </a:r>
            <a:r>
              <a:rPr lang="en-US" sz="1700" dirty="0" err="1"/>
              <a:t>autoplay</a:t>
            </a:r>
            <a:r>
              <a:rPr lang="en-US" sz="1700" dirty="0"/>
              <a:t>” and “</a:t>
            </a:r>
            <a:r>
              <a:rPr lang="en-US" sz="1700" dirty="0" err="1"/>
              <a:t>rel</a:t>
            </a:r>
            <a:r>
              <a:rPr lang="en-US" sz="1700" dirty="0"/>
              <a:t>”)</a:t>
            </a:r>
          </a:p>
          <a:p>
            <a:pPr lvl="5"/>
            <a:r>
              <a:rPr lang="en-US" sz="1700" b="1" dirty="0" err="1"/>
              <a:t>Autoplay</a:t>
            </a:r>
            <a:r>
              <a:rPr lang="en-US" sz="1700" b="1" dirty="0"/>
              <a:t>=1 will </a:t>
            </a:r>
            <a:r>
              <a:rPr lang="en-US" sz="1700" b="1" dirty="0" err="1"/>
              <a:t>autoplay</a:t>
            </a:r>
            <a:r>
              <a:rPr lang="en-US" sz="1700" b="1" dirty="0"/>
              <a:t> the video, </a:t>
            </a:r>
            <a:r>
              <a:rPr lang="en-US" sz="1700" b="1" dirty="0" err="1"/>
              <a:t>rel</a:t>
            </a:r>
            <a:r>
              <a:rPr lang="en-US" sz="1700" b="1" dirty="0"/>
              <a:t>=0 will prevent the related videos appearing after video.</a:t>
            </a:r>
          </a:p>
          <a:p>
            <a:pPr lvl="4"/>
            <a:r>
              <a:rPr lang="en-US" sz="1700" dirty="0"/>
              <a:t>Suggested </a:t>
            </a:r>
            <a:r>
              <a:rPr lang="en-US" sz="1700" dirty="0" err="1"/>
              <a:t>url</a:t>
            </a:r>
            <a:r>
              <a:rPr lang="en-US" sz="1700" dirty="0"/>
              <a:t> parameter string to use “?</a:t>
            </a:r>
            <a:r>
              <a:rPr lang="en-US" sz="1700" dirty="0" err="1"/>
              <a:t>autoplay</a:t>
            </a:r>
            <a:r>
              <a:rPr lang="en-US" sz="1700" dirty="0"/>
              <a:t>=0&amp;rel=0”  </a:t>
            </a:r>
          </a:p>
          <a:p>
            <a:pPr lvl="4"/>
            <a:r>
              <a:rPr lang="en-US" sz="1800" dirty="0"/>
              <a:t>Other Parameters:  </a:t>
            </a:r>
            <a:r>
              <a:rPr lang="en-US" sz="1800" dirty="0">
                <a:hlinkClick r:id="rId2"/>
              </a:rPr>
              <a:t>https://developers.google.com/youtube/player_parameters</a:t>
            </a:r>
            <a:br>
              <a:rPr lang="en-US" sz="1800" dirty="0"/>
            </a:br>
            <a:endParaRPr lang="en-US" sz="1800" dirty="0"/>
          </a:p>
          <a:p>
            <a:pPr marL="1371600" lvl="3" indent="0">
              <a:buNone/>
            </a:pPr>
            <a:r>
              <a:rPr lang="en-US" dirty="0"/>
              <a:t>	</a:t>
            </a:r>
          </a:p>
          <a:p>
            <a:pPr lvl="3"/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NOTE:  A content widget can contain several forms of data simultaneously. (Text, Weblinks, Pictures and </a:t>
            </a:r>
            <a:r>
              <a:rPr lang="en-US" sz="1400" dirty="0" err="1">
                <a:solidFill>
                  <a:srgbClr val="FF0000"/>
                </a:solidFill>
              </a:rPr>
              <a:t>Iframes</a:t>
            </a:r>
            <a:r>
              <a:rPr lang="en-US" sz="1400" dirty="0">
                <a:solidFill>
                  <a:srgbClr val="FF0000"/>
                </a:solidFill>
              </a:rPr>
              <a:t>). The content widget is then saved and later added to a Page.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hlinkClick r:id="rId3" tooltip="Click Here for Advanced Content WIdget Video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524000"/>
            <a:ext cx="5100276" cy="28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846815"/>
            <a:ext cx="3140747" cy="1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6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UXADMIN Page Manager </a:t>
            </a:r>
            <a:r>
              <a:rPr lang="en-US" sz="2700" dirty="0"/>
              <a:t>(Make those Widgets Visible)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762000"/>
            <a:ext cx="8530472" cy="549739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Page Manager</a:t>
            </a:r>
          </a:p>
          <a:p>
            <a:pPr marL="114300" indent="0">
              <a:buNone/>
            </a:pPr>
            <a:r>
              <a:rPr lang="en-US" sz="1800" dirty="0"/>
              <a:t>	Allows pages to be created (Using Widgets) you had created prior.</a:t>
            </a:r>
          </a:p>
          <a:p>
            <a:pPr marL="800100" lvl="1"/>
            <a:r>
              <a:rPr lang="en-US" sz="2400" dirty="0"/>
              <a:t>Link Page</a:t>
            </a:r>
          </a:p>
          <a:p>
            <a:pPr marL="1200150" lvl="2"/>
            <a:r>
              <a:rPr lang="en-US" dirty="0"/>
              <a:t>Allows a specific Website to be opened in a popup window.</a:t>
            </a:r>
          </a:p>
          <a:p>
            <a:pPr marL="800100" lvl="1"/>
            <a:r>
              <a:rPr lang="en-US" sz="2400" dirty="0"/>
              <a:t>Widget Page</a:t>
            </a:r>
          </a:p>
          <a:p>
            <a:pPr marL="1200150" lvl="2"/>
            <a:r>
              <a:rPr lang="en-US" dirty="0"/>
              <a:t>Allows you to drop multiple widgets on a canvas which creates a page that is displayed in the interface.</a:t>
            </a:r>
          </a:p>
          <a:p>
            <a:pPr marL="1200150" lvl="2"/>
            <a:endParaRPr lang="en-US" dirty="0"/>
          </a:p>
          <a:p>
            <a:pPr marL="171450" indent="0">
              <a:buNone/>
            </a:pPr>
            <a:r>
              <a:rPr lang="en-US" dirty="0">
                <a:solidFill>
                  <a:srgbClr val="FF0000"/>
                </a:solidFill>
              </a:rPr>
              <a:t>NOTE: A widget page can contain several different widgets at once.   </a:t>
            </a:r>
          </a:p>
          <a:p>
            <a:pPr marL="1200150" lvl="2"/>
            <a:endParaRPr lang="en-US" sz="2200" dirty="0"/>
          </a:p>
          <a:p>
            <a:pPr marL="1143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/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762000"/>
            <a:ext cx="8530472" cy="54973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7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 to access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user must have  Library or Customer </a:t>
            </a:r>
            <a:r>
              <a:rPr lang="en-US" dirty="0" err="1"/>
              <a:t>Superuser</a:t>
            </a:r>
            <a:r>
              <a:rPr lang="en-US" dirty="0"/>
              <a:t> permission in order to access UXADMIN.  UXADMIN is the area where widgets are administered.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2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software widget is a relatively simple and easy-to-use software application</a:t>
            </a:r>
          </a:p>
          <a:p>
            <a:r>
              <a:rPr lang="en-US" dirty="0"/>
              <a:t>In </a:t>
            </a:r>
            <a:r>
              <a:rPr lang="en-US" dirty="0" err="1"/>
              <a:t>UxAdmin</a:t>
            </a:r>
            <a:r>
              <a:rPr lang="en-US" dirty="0"/>
              <a:t> Widgets, chosen user content is stored for future recall and display in our application. </a:t>
            </a:r>
          </a:p>
          <a:p>
            <a:r>
              <a:rPr lang="en-US" dirty="0"/>
              <a:t>Widget Manager - Lets you create and maintain “widgets” (informational or pictorial elements) that can be selectively added to informational pages.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9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Widget Types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3690"/>
            <a:ext cx="6749904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762000"/>
            <a:ext cx="8530472" cy="5497398"/>
          </a:xfrm>
        </p:spPr>
        <p:txBody>
          <a:bodyPr/>
          <a:lstStyle/>
          <a:p>
            <a:r>
              <a:rPr lang="en-US" sz="1800" dirty="0"/>
              <a:t>Getting started - </a:t>
            </a:r>
            <a:r>
              <a:rPr lang="en-US" sz="1600" dirty="0"/>
              <a:t>Review Staff Documentation Resources</a:t>
            </a:r>
          </a:p>
          <a:p>
            <a:pPr marL="0" indent="0">
              <a:buNone/>
            </a:pPr>
            <a:r>
              <a:rPr lang="en-US" sz="1600" dirty="0"/>
              <a:t>		Users Guides: UX Administration</a:t>
            </a:r>
          </a:p>
          <a:p>
            <a:pPr marL="0" indent="0">
              <a:buNone/>
            </a:pPr>
            <a:r>
              <a:rPr lang="en-US" sz="1600" dirty="0"/>
              <a:t>		Training Videos:  Note, new video effect March 2017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1756462"/>
            <a:ext cx="8190597" cy="1824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3640793"/>
            <a:ext cx="8039100" cy="25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7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   Creating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762000"/>
            <a:ext cx="8530472" cy="54973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Creating a… </a:t>
            </a:r>
          </a:p>
          <a:p>
            <a:r>
              <a:rPr lang="en-US" dirty="0"/>
              <a:t>FEEDBACK widget</a:t>
            </a:r>
          </a:p>
          <a:p>
            <a:r>
              <a:rPr lang="en-US" dirty="0"/>
              <a:t>Topic Search widget</a:t>
            </a:r>
          </a:p>
          <a:p>
            <a:r>
              <a:rPr lang="en-US" dirty="0"/>
              <a:t>Showcase widget</a:t>
            </a:r>
          </a:p>
          <a:p>
            <a:r>
              <a:rPr lang="en-US" dirty="0"/>
              <a:t>Content widget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NOTE:  You can create as many widgets as you like and no widget is visible to any users until you decide to put them onto a page.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0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   Creating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762000"/>
            <a:ext cx="8530472" cy="5497398"/>
          </a:xfrm>
        </p:spPr>
        <p:txBody>
          <a:bodyPr/>
          <a:lstStyle/>
          <a:p>
            <a:r>
              <a:rPr lang="en-US" dirty="0"/>
              <a:t>FEEDBACK widget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524000"/>
            <a:ext cx="3152381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6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   Creating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762000"/>
            <a:ext cx="8530472" cy="54973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Creating a… </a:t>
            </a:r>
          </a:p>
          <a:p>
            <a:r>
              <a:rPr lang="en-US" dirty="0"/>
              <a:t>Topic Search widget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762" y="2219476"/>
            <a:ext cx="3390476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   Creating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762000"/>
            <a:ext cx="8530472" cy="54973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Creating a… </a:t>
            </a:r>
          </a:p>
          <a:p>
            <a:r>
              <a:rPr lang="en-US" dirty="0"/>
              <a:t>Showcase widget</a:t>
            </a:r>
          </a:p>
          <a:p>
            <a:pPr lvl="1"/>
            <a:r>
              <a:rPr lang="en-US" dirty="0"/>
              <a:t>Standard / One-Up</a:t>
            </a:r>
          </a:p>
          <a:p>
            <a:pPr lvl="1"/>
            <a:r>
              <a:rPr lang="en-US" dirty="0"/>
              <a:t>List / Dynamic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04/01/17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B64D83-D49B-4668-89D7-4C2152981F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5628571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35177"/>
      </p:ext>
    </p:extLst>
  </p:cSld>
  <p:clrMapOvr>
    <a:masterClrMapping/>
  </p:clrMapOvr>
</p:sld>
</file>

<file path=ppt/theme/theme1.xml><?xml version="1.0" encoding="utf-8"?>
<a:theme xmlns:a="http://schemas.openxmlformats.org/drawingml/2006/main" name="Library 2015 07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Library 2015 07 10</Template>
  <TotalTime>6254</TotalTime>
  <Words>329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Library 2015 07 10</vt:lpstr>
      <vt:lpstr>PowerPoint Presentation</vt:lpstr>
      <vt:lpstr>Requirement to access Widgets</vt:lpstr>
      <vt:lpstr>What are Widgets</vt:lpstr>
      <vt:lpstr>Widget Types</vt:lpstr>
      <vt:lpstr>Creating Widgets</vt:lpstr>
      <vt:lpstr>Cont…   Creating Widgets</vt:lpstr>
      <vt:lpstr>Cont…   Creating Widgets</vt:lpstr>
      <vt:lpstr>Cont…   Creating Widgets</vt:lpstr>
      <vt:lpstr>Cont…   Creating Widgets</vt:lpstr>
      <vt:lpstr>Cont…   Creating Widgets</vt:lpstr>
      <vt:lpstr>UXADMIN Page Manager (Make those Widgets Visible)</vt:lpstr>
      <vt:lpstr>Question / Answer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Auto-Graphics, Inc  2015 Marketing Plan</dc:title>
  <dc:creator>Mike Walters</dc:creator>
  <cp:lastModifiedBy>Tony Ricci</cp:lastModifiedBy>
  <cp:revision>214</cp:revision>
  <cp:lastPrinted>2017-03-29T21:35:01Z</cp:lastPrinted>
  <dcterms:created xsi:type="dcterms:W3CDTF">2000-07-20T22:30:35Z</dcterms:created>
  <dcterms:modified xsi:type="dcterms:W3CDTF">2017-04-14T18:26:39Z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TC010178121033</vt:lpwstr>
  </property>
</Properties>
</file>