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handoutMasterIdLst>
    <p:handoutMasterId r:id="rId29"/>
  </p:handoutMasterIdLst>
  <p:sldIdLst>
    <p:sldId id="257" r:id="rId2"/>
    <p:sldId id="296" r:id="rId3"/>
    <p:sldId id="526" r:id="rId4"/>
    <p:sldId id="292" r:id="rId5"/>
    <p:sldId id="290" r:id="rId6"/>
    <p:sldId id="291" r:id="rId7"/>
    <p:sldId id="527" r:id="rId8"/>
    <p:sldId id="293" r:id="rId9"/>
    <p:sldId id="295" r:id="rId10"/>
    <p:sldId id="297" r:id="rId11"/>
    <p:sldId id="294" r:id="rId12"/>
    <p:sldId id="499" r:id="rId13"/>
    <p:sldId id="512" r:id="rId14"/>
    <p:sldId id="513" r:id="rId15"/>
    <p:sldId id="515" r:id="rId16"/>
    <p:sldId id="516" r:id="rId17"/>
    <p:sldId id="517" r:id="rId18"/>
    <p:sldId id="518" r:id="rId19"/>
    <p:sldId id="519" r:id="rId20"/>
    <p:sldId id="520" r:id="rId21"/>
    <p:sldId id="521" r:id="rId22"/>
    <p:sldId id="522" r:id="rId23"/>
    <p:sldId id="523" r:id="rId24"/>
    <p:sldId id="524" r:id="rId25"/>
    <p:sldId id="525" r:id="rId26"/>
    <p:sldId id="288" r:id="rId27"/>
  </p:sldIdLst>
  <p:sldSz cx="9144000" cy="6858000" type="screen4x3"/>
  <p:notesSz cx="7102475" cy="9388475"/>
  <p:defaultTextStyle>
    <a:defPPr>
      <a:defRPr lang="en-US"/>
    </a:defPPr>
    <a:lvl1pPr algn="l" rtl="0" eaLnBrk="0" fontAlgn="base" hangingPunct="0">
      <a:spcBef>
        <a:spcPct val="0"/>
      </a:spcBef>
      <a:spcAft>
        <a:spcPct val="0"/>
      </a:spcAft>
      <a:defRPr kumimoji="1" sz="24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umimoji="1" sz="24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umimoji="1" sz="24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umimoji="1" sz="2400" kern="1200">
        <a:solidFill>
          <a:schemeClr val="tx1"/>
        </a:solidFill>
        <a:latin typeface="Tahoma" pitchFamily="34" charset="0"/>
        <a:ea typeface="+mn-ea"/>
        <a:cs typeface="+mn-cs"/>
      </a:defRPr>
    </a:lvl5pPr>
    <a:lvl6pPr marL="2286000" algn="l" defTabSz="914400" rtl="0" eaLnBrk="1" latinLnBrk="0" hangingPunct="1">
      <a:defRPr kumimoji="1" sz="2400" kern="1200">
        <a:solidFill>
          <a:schemeClr val="tx1"/>
        </a:solidFill>
        <a:latin typeface="Tahoma" pitchFamily="34" charset="0"/>
        <a:ea typeface="+mn-ea"/>
        <a:cs typeface="+mn-cs"/>
      </a:defRPr>
    </a:lvl6pPr>
    <a:lvl7pPr marL="2743200" algn="l" defTabSz="914400" rtl="0" eaLnBrk="1" latinLnBrk="0" hangingPunct="1">
      <a:defRPr kumimoji="1" sz="2400" kern="1200">
        <a:solidFill>
          <a:schemeClr val="tx1"/>
        </a:solidFill>
        <a:latin typeface="Tahoma" pitchFamily="34" charset="0"/>
        <a:ea typeface="+mn-ea"/>
        <a:cs typeface="+mn-cs"/>
      </a:defRPr>
    </a:lvl7pPr>
    <a:lvl8pPr marL="3200400" algn="l" defTabSz="914400" rtl="0" eaLnBrk="1" latinLnBrk="0" hangingPunct="1">
      <a:defRPr kumimoji="1" sz="2400" kern="1200">
        <a:solidFill>
          <a:schemeClr val="tx1"/>
        </a:solidFill>
        <a:latin typeface="Tahoma" pitchFamily="34" charset="0"/>
        <a:ea typeface="+mn-ea"/>
        <a:cs typeface="+mn-cs"/>
      </a:defRPr>
    </a:lvl8pPr>
    <a:lvl9pPr marL="3657600" algn="l" defTabSz="914400" rtl="0" eaLnBrk="1" latinLnBrk="0" hangingPunct="1">
      <a:defRPr kumimoji="1"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9FE"/>
    <a:srgbClr val="171D18"/>
    <a:srgbClr val="13418D"/>
    <a:srgbClr val="F1AD19"/>
    <a:srgbClr val="CCCCFF"/>
    <a:srgbClr val="00CC66"/>
    <a:srgbClr val="FFCCCC"/>
    <a:srgbClr val="000000"/>
    <a:srgbClr val="3366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88571" autoAdjust="0"/>
  </p:normalViewPr>
  <p:slideViewPr>
    <p:cSldViewPr>
      <p:cViewPr varScale="1">
        <p:scale>
          <a:sx n="68" d="100"/>
          <a:sy n="68" d="100"/>
        </p:scale>
        <p:origin x="174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306" cy="468782"/>
          </a:xfrm>
          <a:prstGeom prst="rect">
            <a:avLst/>
          </a:prstGeom>
        </p:spPr>
        <p:txBody>
          <a:bodyPr vert="horz" lIns="92903" tIns="46452" rIns="92903" bIns="46452" rtlCol="0"/>
          <a:lstStyle>
            <a:lvl1pPr algn="l">
              <a:defRPr sz="1200"/>
            </a:lvl1pPr>
          </a:lstStyle>
          <a:p>
            <a:endParaRPr lang="en-US"/>
          </a:p>
        </p:txBody>
      </p:sp>
      <p:sp>
        <p:nvSpPr>
          <p:cNvPr id="3" name="Date Placeholder 2"/>
          <p:cNvSpPr>
            <a:spLocks noGrp="1"/>
          </p:cNvSpPr>
          <p:nvPr>
            <p:ph type="dt" sz="quarter" idx="1"/>
          </p:nvPr>
        </p:nvSpPr>
        <p:spPr>
          <a:xfrm>
            <a:off x="4023546" y="0"/>
            <a:ext cx="3077306" cy="468782"/>
          </a:xfrm>
          <a:prstGeom prst="rect">
            <a:avLst/>
          </a:prstGeom>
        </p:spPr>
        <p:txBody>
          <a:bodyPr vert="horz" lIns="92903" tIns="46452" rIns="92903" bIns="46452" rtlCol="0"/>
          <a:lstStyle>
            <a:lvl1pPr algn="r">
              <a:defRPr sz="1200"/>
            </a:lvl1pPr>
          </a:lstStyle>
          <a:p>
            <a:r>
              <a:rPr lang="en-US"/>
              <a:t>07/15/15 Company Confidential</a:t>
            </a:r>
          </a:p>
        </p:txBody>
      </p:sp>
      <p:sp>
        <p:nvSpPr>
          <p:cNvPr id="4" name="Footer Placeholder 3"/>
          <p:cNvSpPr>
            <a:spLocks noGrp="1"/>
          </p:cNvSpPr>
          <p:nvPr>
            <p:ph type="ftr" sz="quarter" idx="2"/>
          </p:nvPr>
        </p:nvSpPr>
        <p:spPr>
          <a:xfrm>
            <a:off x="0" y="8918088"/>
            <a:ext cx="3077306" cy="468782"/>
          </a:xfrm>
          <a:prstGeom prst="rect">
            <a:avLst/>
          </a:prstGeom>
        </p:spPr>
        <p:txBody>
          <a:bodyPr vert="horz" lIns="92903" tIns="46452" rIns="92903" bIns="46452" rtlCol="0" anchor="b"/>
          <a:lstStyle>
            <a:lvl1pPr algn="l">
              <a:defRPr sz="1200"/>
            </a:lvl1pPr>
          </a:lstStyle>
          <a:p>
            <a:endParaRPr lang="en-US"/>
          </a:p>
        </p:txBody>
      </p:sp>
      <p:sp>
        <p:nvSpPr>
          <p:cNvPr id="5" name="Slide Number Placeholder 4"/>
          <p:cNvSpPr>
            <a:spLocks noGrp="1"/>
          </p:cNvSpPr>
          <p:nvPr>
            <p:ph type="sldNum" sz="quarter" idx="3"/>
          </p:nvPr>
        </p:nvSpPr>
        <p:spPr>
          <a:xfrm>
            <a:off x="4023546" y="8918088"/>
            <a:ext cx="3077306" cy="468782"/>
          </a:xfrm>
          <a:prstGeom prst="rect">
            <a:avLst/>
          </a:prstGeom>
        </p:spPr>
        <p:txBody>
          <a:bodyPr vert="horz" lIns="92903" tIns="46452" rIns="92903" bIns="46452" rtlCol="0" anchor="b"/>
          <a:lstStyle>
            <a:lvl1pPr algn="r">
              <a:defRPr sz="1200"/>
            </a:lvl1pPr>
          </a:lstStyle>
          <a:p>
            <a:fld id="{A5EE1E9E-061C-4315-8B5A-F2D40685AF1F}" type="slidenum">
              <a:rPr lang="en-US" smtClean="0"/>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77306" cy="468782"/>
          </a:xfrm>
          <a:prstGeom prst="rect">
            <a:avLst/>
          </a:prstGeom>
          <a:noFill/>
          <a:ln w="12700" cap="sq">
            <a:noFill/>
            <a:miter lim="800000"/>
            <a:headEnd type="none" w="sm" len="sm"/>
            <a:tailEnd type="none" w="sm" len="sm"/>
          </a:ln>
          <a:effectLst/>
        </p:spPr>
        <p:txBody>
          <a:bodyPr vert="horz" wrap="square" lIns="94222" tIns="47111" rIns="94222" bIns="47111" numCol="1" anchor="t" anchorCtr="0" compatLnSpc="1">
            <a:prstTxWarp prst="textNoShape">
              <a:avLst/>
            </a:prstTxWarp>
          </a:bodyPr>
          <a:lstStyle>
            <a:lvl1pPr defTabSz="941934">
              <a:defRPr kumimoji="0" sz="1200">
                <a:latin typeface="Times New Roman" pitchFamily="18" charset="0"/>
              </a:defRPr>
            </a:lvl1pPr>
          </a:lstStyle>
          <a:p>
            <a:endParaRPr lang="en-US" dirty="0"/>
          </a:p>
        </p:txBody>
      </p:sp>
      <p:sp>
        <p:nvSpPr>
          <p:cNvPr id="23555" name="Rectangle 3"/>
          <p:cNvSpPr>
            <a:spLocks noGrp="1" noChangeArrowheads="1"/>
          </p:cNvSpPr>
          <p:nvPr>
            <p:ph type="dt" idx="1"/>
          </p:nvPr>
        </p:nvSpPr>
        <p:spPr bwMode="auto">
          <a:xfrm>
            <a:off x="4025169" y="0"/>
            <a:ext cx="3077306" cy="468782"/>
          </a:xfrm>
          <a:prstGeom prst="rect">
            <a:avLst/>
          </a:prstGeom>
          <a:noFill/>
          <a:ln w="12700" cap="sq">
            <a:noFill/>
            <a:miter lim="800000"/>
            <a:headEnd type="none" w="sm" len="sm"/>
            <a:tailEnd type="none" w="sm" len="sm"/>
          </a:ln>
          <a:effectLst/>
        </p:spPr>
        <p:txBody>
          <a:bodyPr vert="horz" wrap="square" lIns="94222" tIns="47111" rIns="94222" bIns="47111" numCol="1" anchor="t" anchorCtr="0" compatLnSpc="1">
            <a:prstTxWarp prst="textNoShape">
              <a:avLst/>
            </a:prstTxWarp>
          </a:bodyPr>
          <a:lstStyle>
            <a:lvl1pPr algn="r" defTabSz="941934">
              <a:defRPr kumimoji="0" sz="1200">
                <a:latin typeface="Times New Roman" pitchFamily="18" charset="0"/>
              </a:defRPr>
            </a:lvl1pPr>
          </a:lstStyle>
          <a:p>
            <a:r>
              <a:rPr lang="en-US"/>
              <a:t>07/15/15 Company Confidential</a:t>
            </a:r>
            <a:endParaRPr lang="en-US" dirty="0"/>
          </a:p>
        </p:txBody>
      </p:sp>
      <p:sp>
        <p:nvSpPr>
          <p:cNvPr id="23556" name="Rectangle 4"/>
          <p:cNvSpPr>
            <a:spLocks noGrp="1" noRot="1" noChangeAspect="1" noChangeArrowheads="1" noTextEdit="1"/>
          </p:cNvSpPr>
          <p:nvPr>
            <p:ph type="sldImg" idx="2"/>
          </p:nvPr>
        </p:nvSpPr>
        <p:spPr bwMode="auto">
          <a:xfrm>
            <a:off x="1203325" y="704850"/>
            <a:ext cx="4695825" cy="3521075"/>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946240" y="4459847"/>
            <a:ext cx="5209997" cy="4223851"/>
          </a:xfrm>
          <a:prstGeom prst="rect">
            <a:avLst/>
          </a:prstGeom>
          <a:noFill/>
          <a:ln w="12700" cap="sq">
            <a:noFill/>
            <a:miter lim="800000"/>
            <a:headEnd type="none" w="sm" len="sm"/>
            <a:tailEnd type="none" w="sm" len="sm"/>
          </a:ln>
          <a:effectLst/>
        </p:spPr>
        <p:txBody>
          <a:bodyPr vert="horz" wrap="square" lIns="94222" tIns="47111" rIns="94222" bIns="4711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8" name="Rectangle 6"/>
          <p:cNvSpPr>
            <a:spLocks noGrp="1" noChangeArrowheads="1"/>
          </p:cNvSpPr>
          <p:nvPr>
            <p:ph type="ftr" sz="quarter" idx="4"/>
          </p:nvPr>
        </p:nvSpPr>
        <p:spPr bwMode="auto">
          <a:xfrm>
            <a:off x="0" y="8919693"/>
            <a:ext cx="3077306" cy="468782"/>
          </a:xfrm>
          <a:prstGeom prst="rect">
            <a:avLst/>
          </a:prstGeom>
          <a:noFill/>
          <a:ln w="12700" cap="sq">
            <a:noFill/>
            <a:miter lim="800000"/>
            <a:headEnd type="none" w="sm" len="sm"/>
            <a:tailEnd type="none" w="sm" len="sm"/>
          </a:ln>
          <a:effectLst/>
        </p:spPr>
        <p:txBody>
          <a:bodyPr vert="horz" wrap="square" lIns="94222" tIns="47111" rIns="94222" bIns="47111" numCol="1" anchor="b" anchorCtr="0" compatLnSpc="1">
            <a:prstTxWarp prst="textNoShape">
              <a:avLst/>
            </a:prstTxWarp>
          </a:bodyPr>
          <a:lstStyle>
            <a:lvl1pPr defTabSz="941934">
              <a:defRPr kumimoji="0" sz="1200">
                <a:latin typeface="Times New Roman" pitchFamily="18" charset="0"/>
              </a:defRPr>
            </a:lvl1pPr>
          </a:lstStyle>
          <a:p>
            <a:endParaRPr lang="en-US" dirty="0"/>
          </a:p>
        </p:txBody>
      </p:sp>
      <p:sp>
        <p:nvSpPr>
          <p:cNvPr id="23559" name="Rectangle 7"/>
          <p:cNvSpPr>
            <a:spLocks noGrp="1" noChangeArrowheads="1"/>
          </p:cNvSpPr>
          <p:nvPr>
            <p:ph type="sldNum" sz="quarter" idx="5"/>
          </p:nvPr>
        </p:nvSpPr>
        <p:spPr bwMode="auto">
          <a:xfrm>
            <a:off x="4025169" y="8919693"/>
            <a:ext cx="3077306" cy="468782"/>
          </a:xfrm>
          <a:prstGeom prst="rect">
            <a:avLst/>
          </a:prstGeom>
          <a:noFill/>
          <a:ln w="12700" cap="sq">
            <a:noFill/>
            <a:miter lim="800000"/>
            <a:headEnd type="none" w="sm" len="sm"/>
            <a:tailEnd type="none" w="sm" len="sm"/>
          </a:ln>
          <a:effectLst/>
        </p:spPr>
        <p:txBody>
          <a:bodyPr vert="horz" wrap="square" lIns="94222" tIns="47111" rIns="94222" bIns="47111" numCol="1" anchor="b" anchorCtr="0" compatLnSpc="1">
            <a:prstTxWarp prst="textNoShape">
              <a:avLst/>
            </a:prstTxWarp>
          </a:bodyPr>
          <a:lstStyle>
            <a:lvl1pPr algn="r" defTabSz="941934">
              <a:defRPr kumimoji="0" sz="1200">
                <a:latin typeface="Times New Roman" pitchFamily="18" charset="0"/>
              </a:defRPr>
            </a:lvl1pPr>
          </a:lstStyle>
          <a:p>
            <a:fld id="{2FEA759E-3156-41EA-AC78-FD09582C9E85}" type="slidenum">
              <a:rPr lang="en-US"/>
              <a:pPr/>
              <a:t>‹#›</a:t>
            </a:fld>
            <a:endParaRPr lang="en-US" dirty="0"/>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8534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533400" y="3886200"/>
            <a:ext cx="72390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p:cNvSpPr>
            <a:spLocks noGrp="1"/>
          </p:cNvSpPr>
          <p:nvPr>
            <p:ph type="dt" sz="half" idx="2"/>
          </p:nvPr>
        </p:nvSpPr>
        <p:spPr>
          <a:xfrm>
            <a:off x="533400" y="6341305"/>
            <a:ext cx="990600" cy="365125"/>
          </a:xfrm>
          <a:prstGeom prst="rect">
            <a:avLst/>
          </a:prstGeom>
        </p:spPr>
        <p:txBody>
          <a:bodyPr/>
          <a:lstStyle>
            <a:lvl1pPr>
              <a:defRPr sz="1000"/>
            </a:lvl1pPr>
          </a:lstStyle>
          <a:p>
            <a:r>
              <a:rPr lang="en-US"/>
              <a:t>June 2019</a:t>
            </a:r>
            <a:endParaRPr lang="en-US" dirty="0"/>
          </a:p>
        </p:txBody>
      </p:sp>
      <p:sp>
        <p:nvSpPr>
          <p:cNvPr id="12" name="Footer Placeholder 4"/>
          <p:cNvSpPr>
            <a:spLocks noGrp="1"/>
          </p:cNvSpPr>
          <p:nvPr>
            <p:ph type="ftr" sz="quarter" idx="3"/>
          </p:nvPr>
        </p:nvSpPr>
        <p:spPr>
          <a:xfrm>
            <a:off x="1524000" y="6341305"/>
            <a:ext cx="3124200" cy="365125"/>
          </a:xfrm>
          <a:prstGeom prst="rect">
            <a:avLst/>
          </a:prstGeom>
        </p:spPr>
        <p:txBody>
          <a:bodyPr/>
          <a:lstStyle>
            <a:lvl1pPr algn="l">
              <a:defRPr sz="1000"/>
            </a:lvl1pPr>
          </a:lstStyle>
          <a:p>
            <a:r>
              <a:rPr lang="en-US" dirty="0"/>
              <a:t>Company Confidential – Do Not Copy or Distribute</a:t>
            </a:r>
          </a:p>
        </p:txBody>
      </p:sp>
      <p:sp>
        <p:nvSpPr>
          <p:cNvPr id="13" name="Slide Number Placeholder 5"/>
          <p:cNvSpPr>
            <a:spLocks noGrp="1"/>
          </p:cNvSpPr>
          <p:nvPr>
            <p:ph type="sldNum" sz="quarter" idx="4"/>
          </p:nvPr>
        </p:nvSpPr>
        <p:spPr>
          <a:xfrm>
            <a:off x="4648200" y="6341305"/>
            <a:ext cx="914400" cy="365125"/>
          </a:xfrm>
          <a:prstGeom prst="rect">
            <a:avLst/>
          </a:prstGeom>
        </p:spPr>
        <p:txBody>
          <a:bodyPr/>
          <a:lstStyle>
            <a:lvl1pPr>
              <a:defRPr sz="1000"/>
            </a:lvl1pPr>
          </a:lstStyle>
          <a:p>
            <a:fld id="{DBB64D83-D49B-4668-89D7-4C2152981F7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534400" cy="563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533400" y="762000"/>
            <a:ext cx="8534400" cy="5486400"/>
          </a:xfrm>
        </p:spPr>
        <p:txBody>
          <a:bodyPr/>
          <a:lstStyle>
            <a:lvl1pPr>
              <a:spcBef>
                <a:spcPts val="0"/>
              </a:spcBef>
              <a:spcAft>
                <a:spcPts val="600"/>
              </a:spcAft>
              <a:defRPr sz="2400"/>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33400" y="6400800"/>
            <a:ext cx="990600" cy="365125"/>
          </a:xfrm>
          <a:prstGeom prst="rect">
            <a:avLst/>
          </a:prstGeom>
        </p:spPr>
        <p:txBody>
          <a:bodyPr/>
          <a:lstStyle/>
          <a:p>
            <a:r>
              <a:rPr lang="en-US"/>
              <a:t>June 2019</a:t>
            </a:r>
            <a:endParaRPr lang="en-US" dirty="0"/>
          </a:p>
        </p:txBody>
      </p:sp>
      <p:sp>
        <p:nvSpPr>
          <p:cNvPr id="14" name="Footer Placeholder 4"/>
          <p:cNvSpPr>
            <a:spLocks noGrp="1"/>
          </p:cNvSpPr>
          <p:nvPr>
            <p:ph type="ftr" sz="quarter" idx="3"/>
          </p:nvPr>
        </p:nvSpPr>
        <p:spPr>
          <a:xfrm>
            <a:off x="1524000" y="6400800"/>
            <a:ext cx="3124200" cy="365125"/>
          </a:xfrm>
          <a:prstGeom prst="rect">
            <a:avLst/>
          </a:prstGeom>
        </p:spPr>
        <p:txBody>
          <a:bodyPr/>
          <a:lstStyle>
            <a:lvl1pPr algn="l">
              <a:defRPr sz="1000"/>
            </a:lvl1pPr>
          </a:lstStyle>
          <a:p>
            <a:r>
              <a:rPr lang="en-US" dirty="0"/>
              <a:t>Company Confidential – Do Not Copy or Distribute</a:t>
            </a:r>
          </a:p>
        </p:txBody>
      </p:sp>
      <p:sp>
        <p:nvSpPr>
          <p:cNvPr id="15" name="Slide Number Placeholder 5"/>
          <p:cNvSpPr>
            <a:spLocks noGrp="1"/>
          </p:cNvSpPr>
          <p:nvPr>
            <p:ph type="sldNum" sz="quarter" idx="4"/>
          </p:nvPr>
        </p:nvSpPr>
        <p:spPr>
          <a:xfrm>
            <a:off x="4648200" y="6400800"/>
            <a:ext cx="914400" cy="365125"/>
          </a:xfrm>
          <a:prstGeom prst="rect">
            <a:avLst/>
          </a:prstGeom>
        </p:spPr>
        <p:txBody>
          <a:bodyPr/>
          <a:lstStyle>
            <a:lvl1pPr>
              <a:defRPr sz="1000"/>
            </a:lvl1pPr>
          </a:lstStyle>
          <a:p>
            <a:fld id="{DBB64D83-D49B-4668-89D7-4C2152981F7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1"/>
            <a:ext cx="7772400" cy="609600"/>
          </a:xfrm>
        </p:spPr>
        <p:txBody>
          <a:bodyPr anchor="t">
            <a:normAutofit/>
          </a:bodyPr>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685800" y="3429000"/>
            <a:ext cx="7772400" cy="5095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838200"/>
            <a:ext cx="41910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838200"/>
            <a:ext cx="4191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p:cNvSpPr>
            <a:spLocks noGrp="1"/>
          </p:cNvSpPr>
          <p:nvPr>
            <p:ph type="dt" sz="half" idx="10"/>
          </p:nvPr>
        </p:nvSpPr>
        <p:spPr>
          <a:xfrm>
            <a:off x="533400" y="6341305"/>
            <a:ext cx="990600" cy="365125"/>
          </a:xfrm>
          <a:prstGeom prst="rect">
            <a:avLst/>
          </a:prstGeom>
        </p:spPr>
        <p:txBody>
          <a:bodyPr/>
          <a:lstStyle>
            <a:lvl1pPr>
              <a:defRPr sz="1000"/>
            </a:lvl1pPr>
          </a:lstStyle>
          <a:p>
            <a:r>
              <a:rPr lang="en-US"/>
              <a:t>June 2019</a:t>
            </a:r>
            <a:endParaRPr lang="en-US" dirty="0"/>
          </a:p>
        </p:txBody>
      </p:sp>
      <p:sp>
        <p:nvSpPr>
          <p:cNvPr id="13" name="Footer Placeholder 4"/>
          <p:cNvSpPr>
            <a:spLocks noGrp="1"/>
          </p:cNvSpPr>
          <p:nvPr>
            <p:ph type="ftr" sz="quarter" idx="3"/>
          </p:nvPr>
        </p:nvSpPr>
        <p:spPr>
          <a:xfrm>
            <a:off x="1524000" y="6341305"/>
            <a:ext cx="3124200" cy="365125"/>
          </a:xfrm>
          <a:prstGeom prst="rect">
            <a:avLst/>
          </a:prstGeom>
        </p:spPr>
        <p:txBody>
          <a:bodyPr/>
          <a:lstStyle>
            <a:lvl1pPr algn="l">
              <a:defRPr sz="1000"/>
            </a:lvl1pPr>
          </a:lstStyle>
          <a:p>
            <a:r>
              <a:rPr lang="en-US" dirty="0"/>
              <a:t>Company Confidential – Do Not Copy or Distribute</a:t>
            </a:r>
          </a:p>
        </p:txBody>
      </p:sp>
      <p:sp>
        <p:nvSpPr>
          <p:cNvPr id="14" name="Slide Number Placeholder 5"/>
          <p:cNvSpPr>
            <a:spLocks noGrp="1"/>
          </p:cNvSpPr>
          <p:nvPr>
            <p:ph type="sldNum" sz="quarter" idx="4"/>
          </p:nvPr>
        </p:nvSpPr>
        <p:spPr>
          <a:xfrm>
            <a:off x="4648200" y="6341305"/>
            <a:ext cx="914400" cy="365125"/>
          </a:xfrm>
          <a:prstGeom prst="rect">
            <a:avLst/>
          </a:prstGeom>
        </p:spPr>
        <p:txBody>
          <a:bodyPr/>
          <a:lstStyle>
            <a:lvl1pPr>
              <a:defRPr sz="1000"/>
            </a:lvl1pPr>
          </a:lstStyle>
          <a:p>
            <a:fld id="{DBB64D83-D49B-4668-89D7-4C2152981F7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534400" cy="533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3400" y="685800"/>
            <a:ext cx="2819400" cy="533400"/>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3400" y="1295400"/>
            <a:ext cx="2819400" cy="4830763"/>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29000" y="685800"/>
            <a:ext cx="2743200" cy="541507"/>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4"/>
          <p:cNvSpPr>
            <a:spLocks noGrp="1"/>
          </p:cNvSpPr>
          <p:nvPr>
            <p:ph type="body" sz="quarter" idx="13"/>
          </p:nvPr>
        </p:nvSpPr>
        <p:spPr>
          <a:xfrm>
            <a:off x="6248400" y="685800"/>
            <a:ext cx="2819400" cy="541507"/>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p:cNvSpPr>
            <a:spLocks noGrp="1"/>
          </p:cNvSpPr>
          <p:nvPr>
            <p:ph sz="half" idx="14"/>
          </p:nvPr>
        </p:nvSpPr>
        <p:spPr>
          <a:xfrm>
            <a:off x="3429000" y="1295400"/>
            <a:ext cx="2743200" cy="4830763"/>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5"/>
          </p:nvPr>
        </p:nvSpPr>
        <p:spPr>
          <a:xfrm>
            <a:off x="6248400" y="1295400"/>
            <a:ext cx="2819400" cy="4830763"/>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Date Placeholder 3"/>
          <p:cNvSpPr>
            <a:spLocks noGrp="1"/>
          </p:cNvSpPr>
          <p:nvPr>
            <p:ph type="dt" sz="half" idx="16"/>
          </p:nvPr>
        </p:nvSpPr>
        <p:spPr>
          <a:xfrm>
            <a:off x="533400" y="6341305"/>
            <a:ext cx="990600" cy="365125"/>
          </a:xfrm>
          <a:prstGeom prst="rect">
            <a:avLst/>
          </a:prstGeom>
        </p:spPr>
        <p:txBody>
          <a:bodyPr/>
          <a:lstStyle>
            <a:lvl1pPr>
              <a:defRPr sz="1000"/>
            </a:lvl1pPr>
          </a:lstStyle>
          <a:p>
            <a:r>
              <a:rPr lang="en-US"/>
              <a:t>June 2019</a:t>
            </a:r>
            <a:endParaRPr lang="en-US" dirty="0"/>
          </a:p>
        </p:txBody>
      </p:sp>
      <p:sp>
        <p:nvSpPr>
          <p:cNvPr id="18" name="Footer Placeholder 4"/>
          <p:cNvSpPr>
            <a:spLocks noGrp="1"/>
          </p:cNvSpPr>
          <p:nvPr>
            <p:ph type="ftr" sz="quarter" idx="17"/>
          </p:nvPr>
        </p:nvSpPr>
        <p:spPr>
          <a:xfrm>
            <a:off x="1524000" y="6341305"/>
            <a:ext cx="3124200" cy="365125"/>
          </a:xfrm>
          <a:prstGeom prst="rect">
            <a:avLst/>
          </a:prstGeom>
        </p:spPr>
        <p:txBody>
          <a:bodyPr/>
          <a:lstStyle>
            <a:lvl1pPr algn="l">
              <a:defRPr sz="1000"/>
            </a:lvl1pPr>
          </a:lstStyle>
          <a:p>
            <a:r>
              <a:rPr lang="en-US" dirty="0"/>
              <a:t>Company Confidential – Do Not Copy or Distribute</a:t>
            </a:r>
          </a:p>
        </p:txBody>
      </p:sp>
      <p:sp>
        <p:nvSpPr>
          <p:cNvPr id="19" name="Slide Number Placeholder 5"/>
          <p:cNvSpPr>
            <a:spLocks noGrp="1"/>
          </p:cNvSpPr>
          <p:nvPr>
            <p:ph type="sldNum" sz="quarter" idx="4"/>
          </p:nvPr>
        </p:nvSpPr>
        <p:spPr>
          <a:xfrm>
            <a:off x="4648200" y="6341305"/>
            <a:ext cx="914400" cy="365125"/>
          </a:xfrm>
          <a:prstGeom prst="rect">
            <a:avLst/>
          </a:prstGeom>
        </p:spPr>
        <p:txBody>
          <a:bodyPr/>
          <a:lstStyle>
            <a:lvl1pPr>
              <a:defRPr sz="1000"/>
            </a:lvl1pPr>
          </a:lstStyle>
          <a:p>
            <a:fld id="{DBB64D83-D49B-4668-89D7-4C2152981F7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800600"/>
            <a:ext cx="8534400" cy="381000"/>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533400" y="76201"/>
            <a:ext cx="8534400" cy="4648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0" y="5257800"/>
            <a:ext cx="8534400" cy="91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3"/>
          <p:cNvSpPr>
            <a:spLocks noGrp="1"/>
          </p:cNvSpPr>
          <p:nvPr>
            <p:ph type="dt" sz="half" idx="10"/>
          </p:nvPr>
        </p:nvSpPr>
        <p:spPr>
          <a:xfrm>
            <a:off x="533400" y="6341305"/>
            <a:ext cx="990600" cy="365125"/>
          </a:xfrm>
          <a:prstGeom prst="rect">
            <a:avLst/>
          </a:prstGeom>
        </p:spPr>
        <p:txBody>
          <a:bodyPr/>
          <a:lstStyle>
            <a:lvl1pPr>
              <a:defRPr sz="1000"/>
            </a:lvl1pPr>
          </a:lstStyle>
          <a:p>
            <a:r>
              <a:rPr lang="en-US"/>
              <a:t>June 2019</a:t>
            </a:r>
            <a:endParaRPr lang="en-US" dirty="0"/>
          </a:p>
        </p:txBody>
      </p:sp>
      <p:sp>
        <p:nvSpPr>
          <p:cNvPr id="17" name="Footer Placeholder 4"/>
          <p:cNvSpPr>
            <a:spLocks noGrp="1"/>
          </p:cNvSpPr>
          <p:nvPr>
            <p:ph type="ftr" sz="quarter" idx="3"/>
          </p:nvPr>
        </p:nvSpPr>
        <p:spPr>
          <a:xfrm>
            <a:off x="1524000" y="6341305"/>
            <a:ext cx="3124200" cy="365125"/>
          </a:xfrm>
          <a:prstGeom prst="rect">
            <a:avLst/>
          </a:prstGeom>
        </p:spPr>
        <p:txBody>
          <a:bodyPr/>
          <a:lstStyle>
            <a:lvl1pPr algn="l">
              <a:defRPr sz="1000"/>
            </a:lvl1pPr>
          </a:lstStyle>
          <a:p>
            <a:r>
              <a:rPr lang="en-US" dirty="0"/>
              <a:t>Company Confidential – Do Not Copy or Distribute</a:t>
            </a:r>
          </a:p>
        </p:txBody>
      </p:sp>
      <p:sp>
        <p:nvSpPr>
          <p:cNvPr id="18" name="Slide Number Placeholder 5"/>
          <p:cNvSpPr>
            <a:spLocks noGrp="1"/>
          </p:cNvSpPr>
          <p:nvPr>
            <p:ph type="sldNum" sz="quarter" idx="4"/>
          </p:nvPr>
        </p:nvSpPr>
        <p:spPr>
          <a:xfrm>
            <a:off x="4648200" y="6341305"/>
            <a:ext cx="914400" cy="365125"/>
          </a:xfrm>
          <a:prstGeom prst="rect">
            <a:avLst/>
          </a:prstGeom>
        </p:spPr>
        <p:txBody>
          <a:bodyPr/>
          <a:lstStyle>
            <a:lvl1pPr>
              <a:defRPr sz="1000"/>
            </a:lvl1pPr>
          </a:lstStyle>
          <a:p>
            <a:fld id="{DBB64D83-D49B-4668-89D7-4C2152981F7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791200"/>
            <a:ext cx="8458200" cy="338138"/>
          </a:xfrm>
        </p:spPr>
        <p:txBody>
          <a:bodyPr anchor="b"/>
          <a:lstStyle>
            <a:lvl1pPr algn="ctr">
              <a:defRPr sz="2000" b="1"/>
            </a:lvl1pPr>
          </a:lstStyle>
          <a:p>
            <a:r>
              <a:rPr lang="en-US"/>
              <a:t>Click to edit Master title style</a:t>
            </a:r>
            <a:endParaRPr lang="en-US" dirty="0"/>
          </a:p>
        </p:txBody>
      </p:sp>
      <p:sp>
        <p:nvSpPr>
          <p:cNvPr id="3" name="Picture Placeholder 2"/>
          <p:cNvSpPr>
            <a:spLocks noGrp="1"/>
          </p:cNvSpPr>
          <p:nvPr>
            <p:ph type="pic" idx="1"/>
          </p:nvPr>
        </p:nvSpPr>
        <p:spPr>
          <a:xfrm>
            <a:off x="533400" y="152400"/>
            <a:ext cx="8458200" cy="5486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Date Placeholder 3"/>
          <p:cNvSpPr>
            <a:spLocks noGrp="1"/>
          </p:cNvSpPr>
          <p:nvPr>
            <p:ph type="dt" sz="half" idx="2"/>
          </p:nvPr>
        </p:nvSpPr>
        <p:spPr>
          <a:xfrm>
            <a:off x="533400" y="6341305"/>
            <a:ext cx="990600" cy="365125"/>
          </a:xfrm>
          <a:prstGeom prst="rect">
            <a:avLst/>
          </a:prstGeom>
        </p:spPr>
        <p:txBody>
          <a:bodyPr/>
          <a:lstStyle>
            <a:lvl1pPr>
              <a:defRPr sz="1000"/>
            </a:lvl1pPr>
          </a:lstStyle>
          <a:p>
            <a:r>
              <a:rPr lang="en-US"/>
              <a:t>June 2019</a:t>
            </a:r>
            <a:endParaRPr lang="en-US" dirty="0"/>
          </a:p>
        </p:txBody>
      </p:sp>
      <p:sp>
        <p:nvSpPr>
          <p:cNvPr id="12" name="Footer Placeholder 4"/>
          <p:cNvSpPr>
            <a:spLocks noGrp="1"/>
          </p:cNvSpPr>
          <p:nvPr>
            <p:ph type="ftr" sz="quarter" idx="3"/>
          </p:nvPr>
        </p:nvSpPr>
        <p:spPr>
          <a:xfrm>
            <a:off x="1524000" y="6341305"/>
            <a:ext cx="3124200" cy="365125"/>
          </a:xfrm>
          <a:prstGeom prst="rect">
            <a:avLst/>
          </a:prstGeom>
        </p:spPr>
        <p:txBody>
          <a:bodyPr/>
          <a:lstStyle>
            <a:lvl1pPr algn="l">
              <a:defRPr sz="1000"/>
            </a:lvl1pPr>
          </a:lstStyle>
          <a:p>
            <a:r>
              <a:rPr lang="en-US" dirty="0"/>
              <a:t>Company Confidential – Do Not Copy or Distribute</a:t>
            </a:r>
          </a:p>
        </p:txBody>
      </p:sp>
      <p:sp>
        <p:nvSpPr>
          <p:cNvPr id="13" name="Slide Number Placeholder 5"/>
          <p:cNvSpPr>
            <a:spLocks noGrp="1"/>
          </p:cNvSpPr>
          <p:nvPr>
            <p:ph type="sldNum" sz="quarter" idx="4"/>
          </p:nvPr>
        </p:nvSpPr>
        <p:spPr>
          <a:xfrm>
            <a:off x="4648200" y="6341305"/>
            <a:ext cx="914400" cy="365125"/>
          </a:xfrm>
          <a:prstGeom prst="rect">
            <a:avLst/>
          </a:prstGeom>
        </p:spPr>
        <p:txBody>
          <a:bodyPr/>
          <a:lstStyle>
            <a:lvl1pPr>
              <a:defRPr sz="1000"/>
            </a:lvl1pPr>
          </a:lstStyle>
          <a:p>
            <a:fld id="{DBB64D83-D49B-4668-89D7-4C2152981F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4572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533400" y="76200"/>
            <a:ext cx="85344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33400" y="838200"/>
            <a:ext cx="8534400" cy="5410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p:nvSpPr>
        <p:spPr>
          <a:xfrm>
            <a:off x="0" y="0"/>
            <a:ext cx="4572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4572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g-logo-01.png"/>
          <p:cNvPicPr>
            <a:picLocks noChangeAspect="1"/>
          </p:cNvPicPr>
          <p:nvPr/>
        </p:nvPicPr>
        <p:blipFill>
          <a:blip r:embed="rId9" cstate="print"/>
          <a:stretch>
            <a:fillRect/>
          </a:stretch>
        </p:blipFill>
        <p:spPr>
          <a:xfrm>
            <a:off x="7772400" y="6248400"/>
            <a:ext cx="1049274" cy="228600"/>
          </a:xfrm>
          <a:prstGeom prst="rect">
            <a:avLst/>
          </a:prstGeom>
        </p:spPr>
      </p:pic>
      <p:sp>
        <p:nvSpPr>
          <p:cNvPr id="16" name="Date Placeholder 3"/>
          <p:cNvSpPr>
            <a:spLocks noGrp="1"/>
          </p:cNvSpPr>
          <p:nvPr>
            <p:ph type="dt" sz="half" idx="2"/>
          </p:nvPr>
        </p:nvSpPr>
        <p:spPr>
          <a:xfrm>
            <a:off x="533400" y="6341305"/>
            <a:ext cx="990600" cy="365125"/>
          </a:xfrm>
          <a:prstGeom prst="rect">
            <a:avLst/>
          </a:prstGeom>
        </p:spPr>
        <p:txBody>
          <a:bodyPr/>
          <a:lstStyle>
            <a:lvl1pPr>
              <a:defRPr sz="1000"/>
            </a:lvl1pPr>
          </a:lstStyle>
          <a:p>
            <a:r>
              <a:rPr lang="en-US"/>
              <a:t>June 2019</a:t>
            </a:r>
            <a:endParaRPr lang="en-US" dirty="0"/>
          </a:p>
        </p:txBody>
      </p:sp>
      <p:sp>
        <p:nvSpPr>
          <p:cNvPr id="17" name="Footer Placeholder 4"/>
          <p:cNvSpPr>
            <a:spLocks noGrp="1"/>
          </p:cNvSpPr>
          <p:nvPr>
            <p:ph type="ftr" sz="quarter" idx="3"/>
          </p:nvPr>
        </p:nvSpPr>
        <p:spPr>
          <a:xfrm>
            <a:off x="1524000" y="6341305"/>
            <a:ext cx="3124200" cy="365125"/>
          </a:xfrm>
          <a:prstGeom prst="rect">
            <a:avLst/>
          </a:prstGeom>
        </p:spPr>
        <p:txBody>
          <a:bodyPr/>
          <a:lstStyle>
            <a:lvl1pPr algn="l">
              <a:defRPr sz="1000"/>
            </a:lvl1pPr>
          </a:lstStyle>
          <a:p>
            <a:r>
              <a:rPr lang="en-US" dirty="0"/>
              <a:t>Company Confidential – Do Not Copy or Distribute</a:t>
            </a:r>
          </a:p>
        </p:txBody>
      </p:sp>
      <p:sp>
        <p:nvSpPr>
          <p:cNvPr id="18" name="Slide Number Placeholder 5"/>
          <p:cNvSpPr>
            <a:spLocks noGrp="1"/>
          </p:cNvSpPr>
          <p:nvPr>
            <p:ph type="sldNum" sz="quarter" idx="4"/>
          </p:nvPr>
        </p:nvSpPr>
        <p:spPr>
          <a:xfrm>
            <a:off x="4648200" y="6341305"/>
            <a:ext cx="914400" cy="365125"/>
          </a:xfrm>
          <a:prstGeom prst="rect">
            <a:avLst/>
          </a:prstGeom>
        </p:spPr>
        <p:txBody>
          <a:bodyPr/>
          <a:lstStyle>
            <a:lvl1pPr>
              <a:defRPr sz="1000"/>
            </a:lvl1pPr>
          </a:lstStyle>
          <a:p>
            <a:fld id="{DBB64D83-D49B-4668-89D7-4C2152981F79}" type="slidenum">
              <a:rPr lang="en-US" smtClean="0"/>
              <a:pPr/>
              <a:t>‹#›</a:t>
            </a:fld>
            <a:endParaRPr lang="en-US" dirty="0"/>
          </a:p>
        </p:txBody>
      </p:sp>
      <p:grpSp>
        <p:nvGrpSpPr>
          <p:cNvPr id="11" name="Group 10"/>
          <p:cNvGrpSpPr/>
          <p:nvPr userDrawn="1"/>
        </p:nvGrpSpPr>
        <p:grpSpPr>
          <a:xfrm>
            <a:off x="0" y="0"/>
            <a:ext cx="457200" cy="6858000"/>
            <a:chOff x="0" y="0"/>
            <a:chExt cx="457200" cy="6858000"/>
          </a:xfrm>
        </p:grpSpPr>
        <p:pic>
          <p:nvPicPr>
            <p:cNvPr id="13" name="Picture 12" descr="Picture1.png"/>
            <p:cNvPicPr>
              <a:picLocks noChangeAspect="1"/>
            </p:cNvPicPr>
            <p:nvPr userDrawn="1"/>
          </p:nvPicPr>
          <p:blipFill>
            <a:blip r:embed="rId10" cstate="print"/>
            <a:stretch>
              <a:fillRect/>
            </a:stretch>
          </p:blipFill>
          <p:spPr>
            <a:xfrm>
              <a:off x="0" y="0"/>
              <a:ext cx="457200" cy="2743200"/>
            </a:xfrm>
            <a:prstGeom prst="rect">
              <a:avLst/>
            </a:prstGeom>
          </p:spPr>
        </p:pic>
        <p:pic>
          <p:nvPicPr>
            <p:cNvPr id="14" name="Picture 13" descr="Picture1.png"/>
            <p:cNvPicPr>
              <a:picLocks noChangeAspect="1"/>
            </p:cNvPicPr>
            <p:nvPr userDrawn="1"/>
          </p:nvPicPr>
          <p:blipFill>
            <a:blip r:embed="rId10" cstate="print"/>
            <a:srcRect b="16327"/>
            <a:stretch>
              <a:fillRect/>
            </a:stretch>
          </p:blipFill>
          <p:spPr>
            <a:xfrm>
              <a:off x="0" y="2743200"/>
              <a:ext cx="457200" cy="2295331"/>
            </a:xfrm>
            <a:prstGeom prst="rect">
              <a:avLst/>
            </a:prstGeom>
          </p:spPr>
        </p:pic>
        <p:pic>
          <p:nvPicPr>
            <p:cNvPr id="19" name="Picture 18" descr="Picture1.png"/>
            <p:cNvPicPr>
              <a:picLocks noChangeAspect="1"/>
            </p:cNvPicPr>
            <p:nvPr userDrawn="1"/>
          </p:nvPicPr>
          <p:blipFill>
            <a:blip r:embed="rId10" cstate="print"/>
            <a:srcRect b="33334"/>
            <a:stretch>
              <a:fillRect/>
            </a:stretch>
          </p:blipFill>
          <p:spPr>
            <a:xfrm>
              <a:off x="0" y="5029200"/>
              <a:ext cx="457200" cy="1828800"/>
            </a:xfrm>
            <a:prstGeom prst="rect">
              <a:avLst/>
            </a:prstGeom>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2" r:id="rId5"/>
    <p:sldLayoutId id="2147483669" r:id="rId6"/>
    <p:sldLayoutId id="2147483673" r:id="rId7"/>
  </p:sldLayoutIdLst>
  <p:hf hdr="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v6comments@auto-graphic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B6F6-2084-4BF7-A66B-9D8FCD8A4BB9}"/>
              </a:ext>
            </a:extLst>
          </p:cNvPr>
          <p:cNvSpPr>
            <a:spLocks noGrp="1"/>
          </p:cNvSpPr>
          <p:nvPr>
            <p:ph type="ctrTitle"/>
          </p:nvPr>
        </p:nvSpPr>
        <p:spPr>
          <a:xfrm>
            <a:off x="544643" y="762000"/>
            <a:ext cx="8534400" cy="1470025"/>
          </a:xfrm>
        </p:spPr>
        <p:txBody>
          <a:bodyPr>
            <a:normAutofit/>
          </a:bodyPr>
          <a:lstStyle/>
          <a:p>
            <a:r>
              <a:rPr lang="en-US" sz="6600" dirty="0">
                <a:solidFill>
                  <a:srgbClr val="00B0F0"/>
                </a:solidFill>
              </a:rPr>
              <a:t>Verso – Version 6 </a:t>
            </a:r>
            <a:endParaRPr lang="en-US" sz="6600" dirty="0"/>
          </a:p>
        </p:txBody>
      </p:sp>
      <p:sp>
        <p:nvSpPr>
          <p:cNvPr id="3" name="Subtitle 2">
            <a:extLst>
              <a:ext uri="{FF2B5EF4-FFF2-40B4-BE49-F238E27FC236}">
                <a16:creationId xmlns:a16="http://schemas.microsoft.com/office/drawing/2014/main" id="{BEDA846D-7B82-40DA-8089-647693E8468F}"/>
              </a:ext>
            </a:extLst>
          </p:cNvPr>
          <p:cNvSpPr>
            <a:spLocks noGrp="1"/>
          </p:cNvSpPr>
          <p:nvPr>
            <p:ph type="subTitle" idx="1"/>
          </p:nvPr>
        </p:nvSpPr>
        <p:spPr>
          <a:xfrm>
            <a:off x="544643" y="1981200"/>
            <a:ext cx="7239000" cy="4495800"/>
          </a:xfrm>
        </p:spPr>
        <p:txBody>
          <a:bodyPr>
            <a:normAutofit/>
          </a:bodyPr>
          <a:lstStyle/>
          <a:p>
            <a:endParaRPr lang="en-US" dirty="0">
              <a:solidFill>
                <a:schemeClr val="tx1">
                  <a:lumMod val="65000"/>
                  <a:lumOff val="35000"/>
                </a:schemeClr>
              </a:solidFill>
            </a:endParaRPr>
          </a:p>
          <a:p>
            <a:endParaRPr lang="en-US" dirty="0">
              <a:solidFill>
                <a:schemeClr val="tx1">
                  <a:lumMod val="65000"/>
                  <a:lumOff val="35000"/>
                </a:schemeClr>
              </a:solidFill>
            </a:endParaRPr>
          </a:p>
          <a:p>
            <a:r>
              <a:rPr lang="en-US" dirty="0">
                <a:solidFill>
                  <a:srgbClr val="00B0F0"/>
                </a:solidFill>
              </a:rPr>
              <a:t>What’s new and what’s changed in UX ADMIN</a:t>
            </a:r>
          </a:p>
          <a:p>
            <a:endParaRPr lang="en-US" dirty="0">
              <a:solidFill>
                <a:schemeClr val="tx1">
                  <a:lumMod val="65000"/>
                  <a:lumOff val="35000"/>
                </a:schemeClr>
              </a:solidFill>
            </a:endParaRPr>
          </a:p>
          <a:p>
            <a:r>
              <a:rPr lang="en-US" dirty="0">
                <a:solidFill>
                  <a:schemeClr val="tx1">
                    <a:lumMod val="65000"/>
                    <a:lumOff val="35000"/>
                  </a:schemeClr>
                </a:solidFill>
              </a:rPr>
              <a:t>In depth handout for customer reference</a:t>
            </a:r>
          </a:p>
          <a:p>
            <a:endParaRPr lang="en-US" b="0" dirty="0">
              <a:solidFill>
                <a:schemeClr val="tx1">
                  <a:lumMod val="65000"/>
                  <a:lumOff val="35000"/>
                </a:schemeClr>
              </a:solidFill>
            </a:endParaRPr>
          </a:p>
          <a:p>
            <a:endParaRPr lang="en-US" dirty="0">
              <a:solidFill>
                <a:schemeClr val="tx1">
                  <a:lumMod val="65000"/>
                  <a:lumOff val="35000"/>
                </a:schemeClr>
              </a:solidFill>
            </a:endParaRPr>
          </a:p>
          <a:p>
            <a:r>
              <a:rPr lang="en-US" dirty="0">
                <a:solidFill>
                  <a:schemeClr val="tx1">
                    <a:lumMod val="65000"/>
                    <a:lumOff val="35000"/>
                  </a:schemeClr>
                </a:solidFill>
              </a:rPr>
              <a:t>Created by:</a:t>
            </a:r>
          </a:p>
          <a:p>
            <a:r>
              <a:rPr lang="en-US" dirty="0">
                <a:solidFill>
                  <a:schemeClr val="tx1">
                    <a:lumMod val="65000"/>
                    <a:lumOff val="35000"/>
                  </a:schemeClr>
                </a:solidFill>
              </a:rPr>
              <a:t>Tony Ricci</a:t>
            </a:r>
          </a:p>
          <a:p>
            <a:r>
              <a:rPr lang="en-US" b="0" dirty="0">
                <a:solidFill>
                  <a:schemeClr val="tx1">
                    <a:lumMod val="65000"/>
                    <a:lumOff val="35000"/>
                  </a:schemeClr>
                </a:solidFill>
              </a:rPr>
              <a:t>Customer Service Manager </a:t>
            </a:r>
          </a:p>
          <a:p>
            <a:endParaRPr lang="en-US" b="0" dirty="0">
              <a:solidFill>
                <a:schemeClr val="tx1">
                  <a:lumMod val="65000"/>
                  <a:lumOff val="35000"/>
                </a:schemeClr>
              </a:solidFill>
            </a:endParaRPr>
          </a:p>
          <a:p>
            <a:endParaRPr lang="en-US" b="0" dirty="0">
              <a:solidFill>
                <a:schemeClr val="tx1">
                  <a:lumMod val="65000"/>
                  <a:lumOff val="35000"/>
                </a:schemeClr>
              </a:solidFill>
            </a:endParaRPr>
          </a:p>
        </p:txBody>
      </p:sp>
    </p:spTree>
    <p:extLst>
      <p:ext uri="{BB962C8B-B14F-4D97-AF65-F5344CB8AC3E}">
        <p14:creationId xmlns:p14="http://schemas.microsoft.com/office/powerpoint/2010/main" val="2745154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9C18C-13EF-4432-BAEE-88A60CA96EB9}"/>
              </a:ext>
            </a:extLst>
          </p:cNvPr>
          <p:cNvSpPr>
            <a:spLocks noGrp="1"/>
          </p:cNvSpPr>
          <p:nvPr>
            <p:ph type="title"/>
          </p:nvPr>
        </p:nvSpPr>
        <p:spPr/>
        <p:txBody>
          <a:bodyPr>
            <a:normAutofit fontScale="90000"/>
          </a:bodyPr>
          <a:lstStyle/>
          <a:p>
            <a:pPr algn="ctr"/>
            <a:r>
              <a:rPr lang="en-US" dirty="0"/>
              <a:t>Pages</a:t>
            </a:r>
          </a:p>
        </p:txBody>
      </p:sp>
      <p:sp>
        <p:nvSpPr>
          <p:cNvPr id="3" name="Content Placeholder 2">
            <a:extLst>
              <a:ext uri="{FF2B5EF4-FFF2-40B4-BE49-F238E27FC236}">
                <a16:creationId xmlns:a16="http://schemas.microsoft.com/office/drawing/2014/main" id="{7428570E-A52D-4CB4-87C0-55F5C62C82D5}"/>
              </a:ext>
            </a:extLst>
          </p:cNvPr>
          <p:cNvSpPr>
            <a:spLocks noGrp="1"/>
          </p:cNvSpPr>
          <p:nvPr>
            <p:ph idx="1"/>
          </p:nvPr>
        </p:nvSpPr>
        <p:spPr/>
        <p:txBody>
          <a:bodyPr/>
          <a:lstStyle/>
          <a:p>
            <a:pPr marL="0" indent="0">
              <a:buNone/>
            </a:pPr>
            <a:r>
              <a:rPr lang="en-US" dirty="0">
                <a:effectLst>
                  <a:outerShdw blurRad="38100" dist="38100" dir="2700000" algn="tl">
                    <a:srgbClr val="000000">
                      <a:alpha val="43137"/>
                    </a:srgbClr>
                  </a:outerShdw>
                </a:effectLst>
              </a:rPr>
              <a:t>What is a template? </a:t>
            </a:r>
          </a:p>
          <a:p>
            <a:r>
              <a:rPr lang="en-US" dirty="0"/>
              <a:t>A template is a pre-designed page with various arrangements that can be changed as needed.  </a:t>
            </a:r>
          </a:p>
          <a:p>
            <a:endParaRPr lang="en-US" dirty="0"/>
          </a:p>
          <a:p>
            <a:r>
              <a:rPr lang="en-US" dirty="0"/>
              <a:t>In V6, libraries select the template to use, and then select the types of components that will be contained in each of the placeholders – they are integrated for easy design.</a:t>
            </a:r>
          </a:p>
          <a:p>
            <a:pPr marL="0" indent="0">
              <a:buNone/>
            </a:pPr>
            <a:r>
              <a:rPr lang="en-US" dirty="0"/>
              <a:t>  </a:t>
            </a:r>
          </a:p>
          <a:p>
            <a:r>
              <a:rPr lang="en-US" dirty="0"/>
              <a:t>In Version 5, libraries had to drag and drop their widgets and try to make them fit. </a:t>
            </a:r>
          </a:p>
          <a:p>
            <a:endParaRPr lang="en-US" b="0" dirty="0"/>
          </a:p>
          <a:p>
            <a:endParaRPr lang="en-US" dirty="0"/>
          </a:p>
        </p:txBody>
      </p:sp>
      <p:sp>
        <p:nvSpPr>
          <p:cNvPr id="4" name="Date Placeholder 3">
            <a:extLst>
              <a:ext uri="{FF2B5EF4-FFF2-40B4-BE49-F238E27FC236}">
                <a16:creationId xmlns:a16="http://schemas.microsoft.com/office/drawing/2014/main" id="{4AE6829E-6686-42B5-AF2B-91D1690E292D}"/>
              </a:ext>
            </a:extLst>
          </p:cNvPr>
          <p:cNvSpPr>
            <a:spLocks noGrp="1"/>
          </p:cNvSpPr>
          <p:nvPr>
            <p:ph type="dt" sz="half" idx="10"/>
          </p:nvPr>
        </p:nvSpPr>
        <p:spPr/>
        <p:txBody>
          <a:bodyPr/>
          <a:lstStyle/>
          <a:p>
            <a:r>
              <a:rPr lang="en-US"/>
              <a:t>June 2019</a:t>
            </a:r>
            <a:endParaRPr lang="en-US" dirty="0"/>
          </a:p>
        </p:txBody>
      </p:sp>
      <p:sp>
        <p:nvSpPr>
          <p:cNvPr id="5" name="Footer Placeholder 4">
            <a:extLst>
              <a:ext uri="{FF2B5EF4-FFF2-40B4-BE49-F238E27FC236}">
                <a16:creationId xmlns:a16="http://schemas.microsoft.com/office/drawing/2014/main" id="{16CA855C-E688-4F01-8249-0209F99AB82B}"/>
              </a:ext>
            </a:extLst>
          </p:cNvPr>
          <p:cNvSpPr>
            <a:spLocks noGrp="1"/>
          </p:cNvSpPr>
          <p:nvPr>
            <p:ph type="ftr" sz="quarter" idx="3"/>
          </p:nvPr>
        </p:nvSpPr>
        <p:spPr/>
        <p:txBody>
          <a:bodyPr/>
          <a:lstStyle/>
          <a:p>
            <a:r>
              <a:rPr lang="en-US"/>
              <a:t>Company Confidential – Do Not Copy or Distribute</a:t>
            </a:r>
            <a:endParaRPr lang="en-US" dirty="0"/>
          </a:p>
        </p:txBody>
      </p:sp>
      <p:sp>
        <p:nvSpPr>
          <p:cNvPr id="6" name="Slide Number Placeholder 5">
            <a:extLst>
              <a:ext uri="{FF2B5EF4-FFF2-40B4-BE49-F238E27FC236}">
                <a16:creationId xmlns:a16="http://schemas.microsoft.com/office/drawing/2014/main" id="{2B5457ED-6C99-4035-80CE-8F3869D51D93}"/>
              </a:ext>
            </a:extLst>
          </p:cNvPr>
          <p:cNvSpPr>
            <a:spLocks noGrp="1"/>
          </p:cNvSpPr>
          <p:nvPr>
            <p:ph type="sldNum" sz="quarter" idx="4"/>
          </p:nvPr>
        </p:nvSpPr>
        <p:spPr/>
        <p:txBody>
          <a:bodyPr/>
          <a:lstStyle/>
          <a:p>
            <a:fld id="{DBB64D83-D49B-4668-89D7-4C2152981F79}" type="slidenum">
              <a:rPr lang="en-US" smtClean="0"/>
              <a:pPr/>
              <a:t>10</a:t>
            </a:fld>
            <a:endParaRPr lang="en-US" dirty="0"/>
          </a:p>
        </p:txBody>
      </p:sp>
    </p:spTree>
    <p:extLst>
      <p:ext uri="{BB962C8B-B14F-4D97-AF65-F5344CB8AC3E}">
        <p14:creationId xmlns:p14="http://schemas.microsoft.com/office/powerpoint/2010/main" val="239900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8CDE-B288-4DF1-845F-97A7573449E0}"/>
              </a:ext>
            </a:extLst>
          </p:cNvPr>
          <p:cNvSpPr>
            <a:spLocks noGrp="1"/>
          </p:cNvSpPr>
          <p:nvPr>
            <p:ph type="title"/>
          </p:nvPr>
        </p:nvSpPr>
        <p:spPr/>
        <p:txBody>
          <a:bodyPr>
            <a:normAutofit fontScale="90000"/>
          </a:bodyPr>
          <a:lstStyle/>
          <a:p>
            <a:pPr algn="ctr"/>
            <a:r>
              <a:rPr lang="en-US" dirty="0"/>
              <a:t>Pages</a:t>
            </a:r>
          </a:p>
        </p:txBody>
      </p:sp>
      <p:sp>
        <p:nvSpPr>
          <p:cNvPr id="3" name="Content Placeholder 2">
            <a:extLst>
              <a:ext uri="{FF2B5EF4-FFF2-40B4-BE49-F238E27FC236}">
                <a16:creationId xmlns:a16="http://schemas.microsoft.com/office/drawing/2014/main" id="{DC1D997C-307E-446F-9632-B0593D942104}"/>
              </a:ext>
            </a:extLst>
          </p:cNvPr>
          <p:cNvSpPr>
            <a:spLocks noGrp="1"/>
          </p:cNvSpPr>
          <p:nvPr>
            <p:ph idx="1"/>
          </p:nvPr>
        </p:nvSpPr>
        <p:spPr/>
        <p:txBody>
          <a:bodyPr/>
          <a:lstStyle/>
          <a:p>
            <a:pPr marL="0" indent="0">
              <a:buNone/>
            </a:pPr>
            <a:r>
              <a:rPr lang="en-US" dirty="0">
                <a:effectLst>
                  <a:outerShdw blurRad="38100" dist="38100" dir="2700000" algn="tl">
                    <a:srgbClr val="000000">
                      <a:alpha val="43137"/>
                    </a:srgbClr>
                  </a:outerShdw>
                </a:effectLst>
              </a:rPr>
              <a:t>What is a component? </a:t>
            </a:r>
          </a:p>
          <a:p>
            <a:pPr marL="0" indent="0">
              <a:buNone/>
            </a:pPr>
            <a:endParaRPr lang="en-US" b="0" dirty="0"/>
          </a:p>
          <a:p>
            <a:r>
              <a:rPr lang="en-US" dirty="0"/>
              <a:t>A component is similar to a what used to be known as a Version 5 widget.  A component has a specific display or informational function, and fits into a location on the template.</a:t>
            </a:r>
          </a:p>
          <a:p>
            <a:endParaRPr lang="en-US" dirty="0"/>
          </a:p>
          <a:p>
            <a:r>
              <a:rPr lang="en-US" dirty="0"/>
              <a:t>In Version 5, widgets were managed separately from pages.  </a:t>
            </a:r>
          </a:p>
          <a:p>
            <a:r>
              <a:rPr lang="en-US" dirty="0"/>
              <a:t>In Version 6, components are managed within templates.</a:t>
            </a:r>
          </a:p>
          <a:p>
            <a:endParaRPr lang="en-US" dirty="0"/>
          </a:p>
        </p:txBody>
      </p:sp>
      <p:sp>
        <p:nvSpPr>
          <p:cNvPr id="4" name="Date Placeholder 3">
            <a:extLst>
              <a:ext uri="{FF2B5EF4-FFF2-40B4-BE49-F238E27FC236}">
                <a16:creationId xmlns:a16="http://schemas.microsoft.com/office/drawing/2014/main" id="{BD4079A3-0006-445F-9D37-445EB7A048CA}"/>
              </a:ext>
            </a:extLst>
          </p:cNvPr>
          <p:cNvSpPr>
            <a:spLocks noGrp="1"/>
          </p:cNvSpPr>
          <p:nvPr>
            <p:ph type="dt" sz="half" idx="10"/>
          </p:nvPr>
        </p:nvSpPr>
        <p:spPr/>
        <p:txBody>
          <a:bodyPr/>
          <a:lstStyle/>
          <a:p>
            <a:r>
              <a:rPr lang="en-US"/>
              <a:t>June 2019</a:t>
            </a:r>
            <a:endParaRPr lang="en-US" dirty="0"/>
          </a:p>
        </p:txBody>
      </p:sp>
      <p:sp>
        <p:nvSpPr>
          <p:cNvPr id="5" name="Footer Placeholder 4">
            <a:extLst>
              <a:ext uri="{FF2B5EF4-FFF2-40B4-BE49-F238E27FC236}">
                <a16:creationId xmlns:a16="http://schemas.microsoft.com/office/drawing/2014/main" id="{F4075AC8-73F7-41EF-AECD-AA65B1198CB3}"/>
              </a:ext>
            </a:extLst>
          </p:cNvPr>
          <p:cNvSpPr>
            <a:spLocks noGrp="1"/>
          </p:cNvSpPr>
          <p:nvPr>
            <p:ph type="ftr" sz="quarter" idx="3"/>
          </p:nvPr>
        </p:nvSpPr>
        <p:spPr/>
        <p:txBody>
          <a:bodyPr/>
          <a:lstStyle/>
          <a:p>
            <a:r>
              <a:rPr lang="en-US"/>
              <a:t>Company Confidential – Do Not Copy or Distribute</a:t>
            </a:r>
            <a:endParaRPr lang="en-US" dirty="0"/>
          </a:p>
        </p:txBody>
      </p:sp>
      <p:sp>
        <p:nvSpPr>
          <p:cNvPr id="6" name="Slide Number Placeholder 5">
            <a:extLst>
              <a:ext uri="{FF2B5EF4-FFF2-40B4-BE49-F238E27FC236}">
                <a16:creationId xmlns:a16="http://schemas.microsoft.com/office/drawing/2014/main" id="{059E146A-FB43-4A58-8607-8D80B01DBA16}"/>
              </a:ext>
            </a:extLst>
          </p:cNvPr>
          <p:cNvSpPr>
            <a:spLocks noGrp="1"/>
          </p:cNvSpPr>
          <p:nvPr>
            <p:ph type="sldNum" sz="quarter" idx="4"/>
          </p:nvPr>
        </p:nvSpPr>
        <p:spPr/>
        <p:txBody>
          <a:bodyPr/>
          <a:lstStyle/>
          <a:p>
            <a:fld id="{DBB64D83-D49B-4668-89D7-4C2152981F79}" type="slidenum">
              <a:rPr lang="en-US" smtClean="0"/>
              <a:pPr/>
              <a:t>11</a:t>
            </a:fld>
            <a:endParaRPr lang="en-US" dirty="0"/>
          </a:p>
        </p:txBody>
      </p:sp>
    </p:spTree>
    <p:extLst>
      <p:ext uri="{BB962C8B-B14F-4D97-AF65-F5344CB8AC3E}">
        <p14:creationId xmlns:p14="http://schemas.microsoft.com/office/powerpoint/2010/main" val="36544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F4DA8-BD85-4055-8A61-0AAC5530A11D}"/>
              </a:ext>
            </a:extLst>
          </p:cNvPr>
          <p:cNvSpPr>
            <a:spLocks noGrp="1"/>
          </p:cNvSpPr>
          <p:nvPr>
            <p:ph type="title"/>
          </p:nvPr>
        </p:nvSpPr>
        <p:spPr/>
        <p:txBody>
          <a:bodyPr>
            <a:normAutofit fontScale="90000"/>
          </a:bodyPr>
          <a:lstStyle/>
          <a:p>
            <a:r>
              <a:rPr lang="en-US" dirty="0"/>
              <a:t>Create a New Page</a:t>
            </a:r>
          </a:p>
        </p:txBody>
      </p:sp>
      <p:sp>
        <p:nvSpPr>
          <p:cNvPr id="6" name="Slide Number Placeholder 5">
            <a:extLst>
              <a:ext uri="{FF2B5EF4-FFF2-40B4-BE49-F238E27FC236}">
                <a16:creationId xmlns:a16="http://schemas.microsoft.com/office/drawing/2014/main" id="{0C991299-E6DD-410A-A54F-84EB0F3552F7}"/>
              </a:ext>
            </a:extLst>
          </p:cNvPr>
          <p:cNvSpPr>
            <a:spLocks noGrp="1"/>
          </p:cNvSpPr>
          <p:nvPr>
            <p:ph type="sldNum" sz="quarter" idx="4"/>
          </p:nvPr>
        </p:nvSpPr>
        <p:spPr/>
        <p:txBody>
          <a:bodyPr/>
          <a:lstStyle/>
          <a:p>
            <a:fld id="{DBB64D83-D49B-4668-89D7-4C2152981F79}" type="slidenum">
              <a:rPr lang="en-US" smtClean="0"/>
              <a:pPr/>
              <a:t>12</a:t>
            </a:fld>
            <a:endParaRPr lang="en-US" dirty="0"/>
          </a:p>
        </p:txBody>
      </p:sp>
      <p:pic>
        <p:nvPicPr>
          <p:cNvPr id="7" name="Content Placeholder 6">
            <a:extLst>
              <a:ext uri="{FF2B5EF4-FFF2-40B4-BE49-F238E27FC236}">
                <a16:creationId xmlns:a16="http://schemas.microsoft.com/office/drawing/2014/main" id="{653FA9F8-00B0-49AA-9B8F-AD52928618F0}"/>
              </a:ext>
            </a:extLst>
          </p:cNvPr>
          <p:cNvPicPr>
            <a:picLocks noGrp="1"/>
          </p:cNvPicPr>
          <p:nvPr>
            <p:ph idx="1"/>
          </p:nvPr>
        </p:nvPicPr>
        <p:blipFill>
          <a:blip r:embed="rId2"/>
          <a:stretch>
            <a:fillRect/>
          </a:stretch>
        </p:blipFill>
        <p:spPr>
          <a:xfrm>
            <a:off x="520305" y="802481"/>
            <a:ext cx="3213495" cy="3921919"/>
          </a:xfrm>
          <a:prstGeom prst="rect">
            <a:avLst/>
          </a:prstGeom>
        </p:spPr>
      </p:pic>
      <p:graphicFrame>
        <p:nvGraphicFramePr>
          <p:cNvPr id="8" name="Table 7">
            <a:extLst>
              <a:ext uri="{FF2B5EF4-FFF2-40B4-BE49-F238E27FC236}">
                <a16:creationId xmlns:a16="http://schemas.microsoft.com/office/drawing/2014/main" id="{0F9F13E5-2741-4D0D-ADDE-869F47907866}"/>
              </a:ext>
            </a:extLst>
          </p:cNvPr>
          <p:cNvGraphicFramePr>
            <a:graphicFrameLocks noGrp="1"/>
          </p:cNvGraphicFramePr>
          <p:nvPr/>
        </p:nvGraphicFramePr>
        <p:xfrm>
          <a:off x="3810000" y="802480"/>
          <a:ext cx="5099048" cy="5171525"/>
        </p:xfrm>
        <a:graphic>
          <a:graphicData uri="http://schemas.openxmlformats.org/drawingml/2006/table">
            <a:tbl>
              <a:tblPr firstRow="1" firstCol="1" bandRow="1">
                <a:tableStyleId>{5C22544A-7EE6-4342-B048-85BDC9FD1C3A}</a:tableStyleId>
              </a:tblPr>
              <a:tblGrid>
                <a:gridCol w="1764216">
                  <a:extLst>
                    <a:ext uri="{9D8B030D-6E8A-4147-A177-3AD203B41FA5}">
                      <a16:colId xmlns:a16="http://schemas.microsoft.com/office/drawing/2014/main" val="4058862515"/>
                    </a:ext>
                  </a:extLst>
                </a:gridCol>
                <a:gridCol w="1634968">
                  <a:extLst>
                    <a:ext uri="{9D8B030D-6E8A-4147-A177-3AD203B41FA5}">
                      <a16:colId xmlns:a16="http://schemas.microsoft.com/office/drawing/2014/main" val="3733550178"/>
                    </a:ext>
                  </a:extLst>
                </a:gridCol>
                <a:gridCol w="1699864">
                  <a:extLst>
                    <a:ext uri="{9D8B030D-6E8A-4147-A177-3AD203B41FA5}">
                      <a16:colId xmlns:a16="http://schemas.microsoft.com/office/drawing/2014/main" val="2151723040"/>
                    </a:ext>
                  </a:extLst>
                </a:gridCol>
              </a:tblGrid>
              <a:tr h="259117">
                <a:tc>
                  <a:txBody>
                    <a:bodyPr/>
                    <a:lstStyle/>
                    <a:p>
                      <a:pPr>
                        <a:spcAft>
                          <a:spcPts val="0"/>
                        </a:spcAft>
                      </a:pPr>
                      <a:r>
                        <a:rPr lang="en-US" sz="1100" dirty="0">
                          <a:effectLst/>
                        </a:rPr>
                        <a:t>Feature</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Version 6</a:t>
                      </a:r>
                      <a:endParaRPr lang="en-US" sz="11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Version 5</a:t>
                      </a:r>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2878798"/>
                  </a:ext>
                </a:extLst>
              </a:tr>
              <a:tr h="2441001">
                <a:tc>
                  <a:txBody>
                    <a:bodyPr/>
                    <a:lstStyle/>
                    <a:p>
                      <a:pPr>
                        <a:spcAft>
                          <a:spcPts val="0"/>
                        </a:spcAft>
                      </a:pPr>
                      <a:r>
                        <a:rPr lang="en-US" sz="1200" b="1" dirty="0">
                          <a:effectLst/>
                        </a:rPr>
                        <a:t>Create a New Page</a:t>
                      </a:r>
                      <a:endParaRPr lang="en-US" sz="1200" b="1" dirty="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effectLst/>
                        </a:rPr>
                        <a:t>Enables staff to create a new splash page to display on the library’s pages. This is designed using the tools below.</a:t>
                      </a:r>
                    </a:p>
                    <a:p>
                      <a:pPr marL="0" marR="0">
                        <a:lnSpc>
                          <a:spcPct val="107000"/>
                        </a:lnSpc>
                        <a:spcBef>
                          <a:spcPts val="0"/>
                        </a:spcBef>
                        <a:spcAft>
                          <a:spcPts val="0"/>
                        </a:spcAft>
                      </a:pPr>
                      <a:r>
                        <a:rPr lang="en-US" sz="1200" b="1" dirty="0">
                          <a:effectLst/>
                        </a:rPr>
                        <a:t> </a:t>
                      </a:r>
                    </a:p>
                    <a:p>
                      <a:pPr>
                        <a:spcAft>
                          <a:spcPts val="0"/>
                        </a:spcAft>
                        <a:tabLst>
                          <a:tab pos="1330960" algn="l"/>
                        </a:tabLst>
                      </a:pPr>
                      <a:r>
                        <a:rPr lang="en-US" sz="1200" b="1" dirty="0">
                          <a:effectLst/>
                        </a:rPr>
                        <a:t>In Version 6, components (widgets) are created on the page itself.</a:t>
                      </a:r>
                      <a:endParaRPr lang="en-US" sz="1200" b="1"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200" b="1" dirty="0">
                          <a:effectLst/>
                        </a:rPr>
                        <a:t>Page creation and widget creation were distinct functions in different area.   At the end of the widget creation process, staff would insert widgets onto a page.</a:t>
                      </a:r>
                      <a:endParaRPr lang="en-US" sz="1200" b="1"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6629466"/>
                  </a:ext>
                </a:extLst>
              </a:tr>
              <a:tr h="518234">
                <a:tc>
                  <a:txBody>
                    <a:bodyPr/>
                    <a:lstStyle/>
                    <a:p>
                      <a:pPr marL="457200" marR="0">
                        <a:spcBef>
                          <a:spcPts val="0"/>
                        </a:spcBef>
                        <a:spcAft>
                          <a:spcPts val="0"/>
                        </a:spcAft>
                      </a:pPr>
                      <a:r>
                        <a:rPr lang="en-US" sz="1200" b="1">
                          <a:effectLst/>
                        </a:rPr>
                        <a:t>Title</a:t>
                      </a:r>
                      <a:endParaRPr lang="en-US" sz="1200" b="1">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200" b="1" dirty="0">
                          <a:effectLst/>
                        </a:rPr>
                        <a:t>The library assigns a page title to the work in progress</a:t>
                      </a:r>
                      <a:endParaRPr lang="en-US" sz="1200" b="1"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200" b="1">
                          <a:effectLst/>
                        </a:rPr>
                        <a:t>Same</a:t>
                      </a:r>
                      <a:endParaRPr lang="en-US" sz="1200" b="1">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7484917"/>
                  </a:ext>
                </a:extLst>
              </a:tr>
              <a:tr h="1922767">
                <a:tc>
                  <a:txBody>
                    <a:bodyPr/>
                    <a:lstStyle/>
                    <a:p>
                      <a:pPr marL="457200" marR="0">
                        <a:spcBef>
                          <a:spcPts val="0"/>
                        </a:spcBef>
                        <a:spcAft>
                          <a:spcPts val="0"/>
                        </a:spcAft>
                      </a:pPr>
                      <a:r>
                        <a:rPr lang="en-US" sz="1200" b="1">
                          <a:effectLst/>
                        </a:rPr>
                        <a:t>Template</a:t>
                      </a:r>
                      <a:endParaRPr lang="en-US" sz="1200" b="1">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effectLst/>
                        </a:rPr>
                        <a:t>Eighteen templates (layouts) for pages are available (see left).</a:t>
                      </a:r>
                    </a:p>
                    <a:p>
                      <a:pPr marL="0" marR="0">
                        <a:lnSpc>
                          <a:spcPct val="107000"/>
                        </a:lnSpc>
                        <a:spcBef>
                          <a:spcPts val="0"/>
                        </a:spcBef>
                        <a:spcAft>
                          <a:spcPts val="0"/>
                        </a:spcAft>
                      </a:pPr>
                      <a:r>
                        <a:rPr lang="en-US" sz="1200" b="1" dirty="0">
                          <a:effectLst/>
                        </a:rPr>
                        <a:t> </a:t>
                      </a:r>
                    </a:p>
                    <a:p>
                      <a:pPr marL="0" marR="0">
                        <a:lnSpc>
                          <a:spcPct val="107000"/>
                        </a:lnSpc>
                        <a:spcBef>
                          <a:spcPts val="0"/>
                        </a:spcBef>
                        <a:spcAft>
                          <a:spcPts val="0"/>
                        </a:spcAft>
                      </a:pPr>
                      <a:r>
                        <a:rPr lang="en-US" sz="1200" b="1" dirty="0">
                          <a:effectLst/>
                        </a:rPr>
                        <a:t>Staff chooses the layout desired.</a:t>
                      </a:r>
                    </a:p>
                    <a:p>
                      <a:pPr algn="ctr">
                        <a:spcAft>
                          <a:spcPts val="0"/>
                        </a:spcAft>
                      </a:pPr>
                      <a:r>
                        <a:rPr lang="en-US" sz="1200" b="1" dirty="0">
                          <a:effectLst/>
                        </a:rPr>
                        <a:t> </a:t>
                      </a:r>
                      <a:endParaRPr lang="en-US" sz="1200" b="1"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200" b="1" dirty="0">
                          <a:effectLst/>
                        </a:rPr>
                        <a:t>Version 5 did not use templates.   Staff would create widgets and then drag and drop them across a page.</a:t>
                      </a:r>
                      <a:endParaRPr lang="en-US" sz="1200" b="1"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7680922"/>
                  </a:ext>
                </a:extLst>
              </a:tr>
            </a:tbl>
          </a:graphicData>
        </a:graphic>
      </p:graphicFrame>
    </p:spTree>
    <p:extLst>
      <p:ext uri="{BB962C8B-B14F-4D97-AF65-F5344CB8AC3E}">
        <p14:creationId xmlns:p14="http://schemas.microsoft.com/office/powerpoint/2010/main" val="761637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F4DA8-BD85-4055-8A61-0AAC5530A11D}"/>
              </a:ext>
            </a:extLst>
          </p:cNvPr>
          <p:cNvSpPr>
            <a:spLocks noGrp="1"/>
          </p:cNvSpPr>
          <p:nvPr>
            <p:ph type="title"/>
          </p:nvPr>
        </p:nvSpPr>
        <p:spPr/>
        <p:txBody>
          <a:bodyPr>
            <a:normAutofit fontScale="90000"/>
          </a:bodyPr>
          <a:lstStyle/>
          <a:p>
            <a:r>
              <a:rPr lang="en-US" dirty="0"/>
              <a:t>Create Page Link</a:t>
            </a:r>
          </a:p>
        </p:txBody>
      </p:sp>
      <p:sp>
        <p:nvSpPr>
          <p:cNvPr id="6" name="Slide Number Placeholder 5">
            <a:extLst>
              <a:ext uri="{FF2B5EF4-FFF2-40B4-BE49-F238E27FC236}">
                <a16:creationId xmlns:a16="http://schemas.microsoft.com/office/drawing/2014/main" id="{0C991299-E6DD-410A-A54F-84EB0F3552F7}"/>
              </a:ext>
            </a:extLst>
          </p:cNvPr>
          <p:cNvSpPr>
            <a:spLocks noGrp="1"/>
          </p:cNvSpPr>
          <p:nvPr>
            <p:ph type="sldNum" sz="quarter" idx="4"/>
          </p:nvPr>
        </p:nvSpPr>
        <p:spPr/>
        <p:txBody>
          <a:bodyPr/>
          <a:lstStyle/>
          <a:p>
            <a:fld id="{DBB64D83-D49B-4668-89D7-4C2152981F79}" type="slidenum">
              <a:rPr lang="en-US" smtClean="0"/>
              <a:pPr/>
              <a:t>13</a:t>
            </a:fld>
            <a:endParaRPr lang="en-US" dirty="0"/>
          </a:p>
        </p:txBody>
      </p:sp>
      <p:pic>
        <p:nvPicPr>
          <p:cNvPr id="9" name="Picture 8">
            <a:extLst>
              <a:ext uri="{FF2B5EF4-FFF2-40B4-BE49-F238E27FC236}">
                <a16:creationId xmlns:a16="http://schemas.microsoft.com/office/drawing/2014/main" id="{1696AC4A-0176-408D-998C-DAD5AA5F5838}"/>
              </a:ext>
            </a:extLst>
          </p:cNvPr>
          <p:cNvPicPr/>
          <p:nvPr/>
        </p:nvPicPr>
        <p:blipFill>
          <a:blip r:embed="rId2"/>
          <a:stretch>
            <a:fillRect/>
          </a:stretch>
        </p:blipFill>
        <p:spPr>
          <a:xfrm>
            <a:off x="533400" y="792162"/>
            <a:ext cx="3219118" cy="3017838"/>
          </a:xfrm>
          <a:prstGeom prst="rect">
            <a:avLst/>
          </a:prstGeom>
        </p:spPr>
      </p:pic>
      <p:graphicFrame>
        <p:nvGraphicFramePr>
          <p:cNvPr id="10" name="Table 9">
            <a:extLst>
              <a:ext uri="{FF2B5EF4-FFF2-40B4-BE49-F238E27FC236}">
                <a16:creationId xmlns:a16="http://schemas.microsoft.com/office/drawing/2014/main" id="{88D9D7EA-4189-4F00-B127-1A82FED66953}"/>
              </a:ext>
            </a:extLst>
          </p:cNvPr>
          <p:cNvGraphicFramePr>
            <a:graphicFrameLocks noGrp="1"/>
          </p:cNvGraphicFramePr>
          <p:nvPr/>
        </p:nvGraphicFramePr>
        <p:xfrm>
          <a:off x="3886200" y="792162"/>
          <a:ext cx="4953000" cy="4376810"/>
        </p:xfrm>
        <a:graphic>
          <a:graphicData uri="http://schemas.openxmlformats.org/drawingml/2006/table">
            <a:tbl>
              <a:tblPr firstRow="1" firstCol="1" bandRow="1">
                <a:tableStyleId>{5C22544A-7EE6-4342-B048-85BDC9FD1C3A}</a:tableStyleId>
              </a:tblPr>
              <a:tblGrid>
                <a:gridCol w="1046221">
                  <a:extLst>
                    <a:ext uri="{9D8B030D-6E8A-4147-A177-3AD203B41FA5}">
                      <a16:colId xmlns:a16="http://schemas.microsoft.com/office/drawing/2014/main" val="108411177"/>
                    </a:ext>
                  </a:extLst>
                </a:gridCol>
                <a:gridCol w="2255602">
                  <a:extLst>
                    <a:ext uri="{9D8B030D-6E8A-4147-A177-3AD203B41FA5}">
                      <a16:colId xmlns:a16="http://schemas.microsoft.com/office/drawing/2014/main" val="3377923071"/>
                    </a:ext>
                  </a:extLst>
                </a:gridCol>
                <a:gridCol w="1651177">
                  <a:extLst>
                    <a:ext uri="{9D8B030D-6E8A-4147-A177-3AD203B41FA5}">
                      <a16:colId xmlns:a16="http://schemas.microsoft.com/office/drawing/2014/main" val="548839909"/>
                    </a:ext>
                  </a:extLst>
                </a:gridCol>
              </a:tblGrid>
              <a:tr h="219147">
                <a:tc>
                  <a:txBody>
                    <a:bodyPr/>
                    <a:lstStyle/>
                    <a:p>
                      <a:pPr>
                        <a:spcAft>
                          <a:spcPts val="0"/>
                        </a:spcAft>
                      </a:pPr>
                      <a:r>
                        <a:rPr lang="en-US" sz="1100">
                          <a:effectLst/>
                        </a:rPr>
                        <a:t>Feature</a:t>
                      </a:r>
                      <a:endParaRPr lang="en-US" sz="11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Version 6</a:t>
                      </a:r>
                      <a:endParaRPr lang="en-US" sz="11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Version 5</a:t>
                      </a:r>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7328258"/>
                  </a:ext>
                </a:extLst>
              </a:tr>
              <a:tr h="2798691">
                <a:tc>
                  <a:txBody>
                    <a:bodyPr/>
                    <a:lstStyle/>
                    <a:p>
                      <a:pPr>
                        <a:spcAft>
                          <a:spcPts val="0"/>
                        </a:spcAft>
                      </a:pPr>
                      <a:r>
                        <a:rPr lang="en-US" sz="1100" dirty="0">
                          <a:effectLst/>
                        </a:rPr>
                        <a:t>Create Page Link</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A special type of page is one that links directly to a remote website from the Splash page.</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This configuration enables staff to give the remote web link a title and supply the remote URL for an automatic redirect.</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Staff can schedule Page Link pages to become active at a future date.</a:t>
                      </a:r>
                    </a:p>
                    <a:p>
                      <a:pPr>
                        <a:spcAft>
                          <a:spcPts val="0"/>
                        </a:spcAft>
                      </a:pPr>
                      <a:r>
                        <a:rPr lang="en-US" sz="1600" dirty="0">
                          <a:effectLst/>
                        </a:rPr>
                        <a:t> </a:t>
                      </a:r>
                      <a:endParaRPr lang="en-US"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 Same, except that pages were immediately visible and could not be scheduled.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4299284"/>
                  </a:ext>
                </a:extLst>
              </a:tr>
            </a:tbl>
          </a:graphicData>
        </a:graphic>
      </p:graphicFrame>
    </p:spTree>
    <p:extLst>
      <p:ext uri="{BB962C8B-B14F-4D97-AF65-F5344CB8AC3E}">
        <p14:creationId xmlns:p14="http://schemas.microsoft.com/office/powerpoint/2010/main" val="2614205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F4DA8-BD85-4055-8A61-0AAC5530A11D}"/>
              </a:ext>
            </a:extLst>
          </p:cNvPr>
          <p:cNvSpPr>
            <a:spLocks noGrp="1"/>
          </p:cNvSpPr>
          <p:nvPr>
            <p:ph type="title"/>
          </p:nvPr>
        </p:nvSpPr>
        <p:spPr/>
        <p:txBody>
          <a:bodyPr>
            <a:normAutofit fontScale="90000"/>
          </a:bodyPr>
          <a:lstStyle/>
          <a:p>
            <a:r>
              <a:rPr lang="en-US" dirty="0"/>
              <a:t>Active and Inactive Pages</a:t>
            </a:r>
          </a:p>
        </p:txBody>
      </p:sp>
      <p:sp>
        <p:nvSpPr>
          <p:cNvPr id="6" name="Slide Number Placeholder 5">
            <a:extLst>
              <a:ext uri="{FF2B5EF4-FFF2-40B4-BE49-F238E27FC236}">
                <a16:creationId xmlns:a16="http://schemas.microsoft.com/office/drawing/2014/main" id="{0C991299-E6DD-410A-A54F-84EB0F3552F7}"/>
              </a:ext>
            </a:extLst>
          </p:cNvPr>
          <p:cNvSpPr>
            <a:spLocks noGrp="1"/>
          </p:cNvSpPr>
          <p:nvPr>
            <p:ph type="sldNum" sz="quarter" idx="4"/>
          </p:nvPr>
        </p:nvSpPr>
        <p:spPr>
          <a:xfrm>
            <a:off x="4343400" y="6324600"/>
            <a:ext cx="914400" cy="365125"/>
          </a:xfrm>
        </p:spPr>
        <p:txBody>
          <a:bodyPr/>
          <a:lstStyle/>
          <a:p>
            <a:fld id="{DBB64D83-D49B-4668-89D7-4C2152981F79}" type="slidenum">
              <a:rPr lang="en-US" smtClean="0"/>
              <a:pPr/>
              <a:t>14</a:t>
            </a:fld>
            <a:endParaRPr lang="en-US" dirty="0"/>
          </a:p>
        </p:txBody>
      </p:sp>
      <p:pic>
        <p:nvPicPr>
          <p:cNvPr id="7" name="Picture 6">
            <a:extLst>
              <a:ext uri="{FF2B5EF4-FFF2-40B4-BE49-F238E27FC236}">
                <a16:creationId xmlns:a16="http://schemas.microsoft.com/office/drawing/2014/main" id="{BC90EB04-720E-432F-8801-DDB8C8D43563}"/>
              </a:ext>
            </a:extLst>
          </p:cNvPr>
          <p:cNvPicPr/>
          <p:nvPr/>
        </p:nvPicPr>
        <p:blipFill>
          <a:blip r:embed="rId2"/>
          <a:stretch>
            <a:fillRect/>
          </a:stretch>
        </p:blipFill>
        <p:spPr>
          <a:xfrm>
            <a:off x="562062" y="792162"/>
            <a:ext cx="3095538" cy="2997565"/>
          </a:xfrm>
          <a:prstGeom prst="rect">
            <a:avLst/>
          </a:prstGeom>
        </p:spPr>
      </p:pic>
      <p:graphicFrame>
        <p:nvGraphicFramePr>
          <p:cNvPr id="3" name="Table 2">
            <a:extLst>
              <a:ext uri="{FF2B5EF4-FFF2-40B4-BE49-F238E27FC236}">
                <a16:creationId xmlns:a16="http://schemas.microsoft.com/office/drawing/2014/main" id="{902DEF18-6B68-4E9A-8BAF-ABD4E114CA2A}"/>
              </a:ext>
            </a:extLst>
          </p:cNvPr>
          <p:cNvGraphicFramePr>
            <a:graphicFrameLocks noGrp="1"/>
          </p:cNvGraphicFramePr>
          <p:nvPr/>
        </p:nvGraphicFramePr>
        <p:xfrm>
          <a:off x="3810000" y="812434"/>
          <a:ext cx="5105400" cy="2997565"/>
        </p:xfrm>
        <a:graphic>
          <a:graphicData uri="http://schemas.openxmlformats.org/drawingml/2006/table">
            <a:tbl>
              <a:tblPr firstRow="1" firstCol="1" bandRow="1">
                <a:tableStyleId>{5C22544A-7EE6-4342-B048-85BDC9FD1C3A}</a:tableStyleId>
              </a:tblPr>
              <a:tblGrid>
                <a:gridCol w="980128">
                  <a:extLst>
                    <a:ext uri="{9D8B030D-6E8A-4147-A177-3AD203B41FA5}">
                      <a16:colId xmlns:a16="http://schemas.microsoft.com/office/drawing/2014/main" val="430989207"/>
                    </a:ext>
                  </a:extLst>
                </a:gridCol>
                <a:gridCol w="2506287">
                  <a:extLst>
                    <a:ext uri="{9D8B030D-6E8A-4147-A177-3AD203B41FA5}">
                      <a16:colId xmlns:a16="http://schemas.microsoft.com/office/drawing/2014/main" val="1019289659"/>
                    </a:ext>
                  </a:extLst>
                </a:gridCol>
                <a:gridCol w="1618985">
                  <a:extLst>
                    <a:ext uri="{9D8B030D-6E8A-4147-A177-3AD203B41FA5}">
                      <a16:colId xmlns:a16="http://schemas.microsoft.com/office/drawing/2014/main" val="334269195"/>
                    </a:ext>
                  </a:extLst>
                </a:gridCol>
              </a:tblGrid>
              <a:tr h="323003">
                <a:tc>
                  <a:txBody>
                    <a:bodyPr/>
                    <a:lstStyle/>
                    <a:p>
                      <a:pPr>
                        <a:spcAft>
                          <a:spcPts val="0"/>
                        </a:spcAft>
                      </a:pPr>
                      <a:r>
                        <a:rPr lang="en-US" sz="1100">
                          <a:effectLst/>
                        </a:rPr>
                        <a:t>Feature</a:t>
                      </a:r>
                      <a:endParaRPr lang="en-US" sz="11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dirty="0">
                          <a:effectLst/>
                        </a:rPr>
                        <a:t>Version 6</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Version 5</a:t>
                      </a:r>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7923663"/>
                  </a:ext>
                </a:extLst>
              </a:tr>
              <a:tr h="2674562">
                <a:tc>
                  <a:txBody>
                    <a:bodyPr/>
                    <a:lstStyle/>
                    <a:p>
                      <a:pPr>
                        <a:spcAft>
                          <a:spcPts val="0"/>
                        </a:spcAft>
                      </a:pPr>
                      <a:r>
                        <a:rPr lang="en-US" sz="1200" dirty="0">
                          <a:effectLst/>
                        </a:rPr>
                        <a:t>Active and Inactive Pages</a:t>
                      </a:r>
                      <a:endParaRPr lang="en-US" sz="1200" dirty="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The upper portion of the display lists pages that are actively used and displayed to the public.    </a:t>
                      </a:r>
                    </a:p>
                    <a:p>
                      <a:pPr marL="0" marR="0">
                        <a:lnSpc>
                          <a:spcPct val="107000"/>
                        </a:lnSpc>
                        <a:spcBef>
                          <a:spcPts val="0"/>
                        </a:spcBef>
                        <a:spcAft>
                          <a:spcPts val="0"/>
                        </a:spcAft>
                      </a:pPr>
                      <a:r>
                        <a:rPr lang="en-US" sz="1600">
                          <a:effectLst/>
                        </a:rPr>
                        <a:t> </a:t>
                      </a:r>
                    </a:p>
                    <a:p>
                      <a:pPr>
                        <a:spcAft>
                          <a:spcPts val="0"/>
                        </a:spcAft>
                      </a:pPr>
                      <a:r>
                        <a:rPr lang="en-US" sz="1600">
                          <a:effectLst/>
                        </a:rPr>
                        <a:t>The lower section of the display lists inactive pages, which may include older pages, or pages that are in the process of being built.</a:t>
                      </a:r>
                      <a:endParaRPr lang="en-US" sz="16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600" dirty="0">
                          <a:effectLst/>
                        </a:rPr>
                        <a:t> Indicated in a different way.</a:t>
                      </a:r>
                      <a:endParaRPr lang="en-US" sz="16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4191686"/>
                  </a:ext>
                </a:extLst>
              </a:tr>
            </a:tbl>
          </a:graphicData>
        </a:graphic>
      </p:graphicFrame>
    </p:spTree>
    <p:extLst>
      <p:ext uri="{BB962C8B-B14F-4D97-AF65-F5344CB8AC3E}">
        <p14:creationId xmlns:p14="http://schemas.microsoft.com/office/powerpoint/2010/main" val="3305138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F4DA8-BD85-4055-8A61-0AAC5530A11D}"/>
              </a:ext>
            </a:extLst>
          </p:cNvPr>
          <p:cNvSpPr>
            <a:spLocks noGrp="1"/>
          </p:cNvSpPr>
          <p:nvPr>
            <p:ph type="title"/>
          </p:nvPr>
        </p:nvSpPr>
        <p:spPr/>
        <p:txBody>
          <a:bodyPr>
            <a:normAutofit fontScale="90000"/>
          </a:bodyPr>
          <a:lstStyle/>
          <a:p>
            <a:r>
              <a:rPr lang="en-US" dirty="0"/>
              <a:t>Editing Pages</a:t>
            </a:r>
          </a:p>
        </p:txBody>
      </p:sp>
      <p:sp>
        <p:nvSpPr>
          <p:cNvPr id="6" name="Slide Number Placeholder 5">
            <a:extLst>
              <a:ext uri="{FF2B5EF4-FFF2-40B4-BE49-F238E27FC236}">
                <a16:creationId xmlns:a16="http://schemas.microsoft.com/office/drawing/2014/main" id="{0C991299-E6DD-410A-A54F-84EB0F3552F7}"/>
              </a:ext>
            </a:extLst>
          </p:cNvPr>
          <p:cNvSpPr>
            <a:spLocks noGrp="1"/>
          </p:cNvSpPr>
          <p:nvPr>
            <p:ph type="sldNum" sz="quarter" idx="4"/>
          </p:nvPr>
        </p:nvSpPr>
        <p:spPr>
          <a:xfrm>
            <a:off x="4343400" y="6416675"/>
            <a:ext cx="914400" cy="365125"/>
          </a:xfrm>
        </p:spPr>
        <p:txBody>
          <a:bodyPr/>
          <a:lstStyle/>
          <a:p>
            <a:fld id="{DBB64D83-D49B-4668-89D7-4C2152981F79}" type="slidenum">
              <a:rPr lang="en-US" smtClean="0"/>
              <a:pPr/>
              <a:t>15</a:t>
            </a:fld>
            <a:endParaRPr lang="en-US" dirty="0"/>
          </a:p>
        </p:txBody>
      </p:sp>
      <p:pic>
        <p:nvPicPr>
          <p:cNvPr id="8" name="Picture 7">
            <a:extLst>
              <a:ext uri="{FF2B5EF4-FFF2-40B4-BE49-F238E27FC236}">
                <a16:creationId xmlns:a16="http://schemas.microsoft.com/office/drawing/2014/main" id="{0B882AF5-6571-4F41-82AE-74D52A7504FE}"/>
              </a:ext>
            </a:extLst>
          </p:cNvPr>
          <p:cNvPicPr/>
          <p:nvPr/>
        </p:nvPicPr>
        <p:blipFill>
          <a:blip r:embed="rId2"/>
          <a:stretch>
            <a:fillRect/>
          </a:stretch>
        </p:blipFill>
        <p:spPr>
          <a:xfrm>
            <a:off x="914400" y="731320"/>
            <a:ext cx="7620000" cy="2590800"/>
          </a:xfrm>
          <a:prstGeom prst="rect">
            <a:avLst/>
          </a:prstGeom>
        </p:spPr>
      </p:pic>
      <p:sp>
        <p:nvSpPr>
          <p:cNvPr id="4" name="Rectangle 3">
            <a:extLst>
              <a:ext uri="{FF2B5EF4-FFF2-40B4-BE49-F238E27FC236}">
                <a16:creationId xmlns:a16="http://schemas.microsoft.com/office/drawing/2014/main" id="{606BC936-E8E8-4FA1-9F7B-FFAE3BF931AF}"/>
              </a:ext>
            </a:extLst>
          </p:cNvPr>
          <p:cNvSpPr/>
          <p:nvPr/>
        </p:nvSpPr>
        <p:spPr>
          <a:xfrm>
            <a:off x="885713" y="3506297"/>
            <a:ext cx="8153400" cy="5386090"/>
          </a:xfrm>
          <a:prstGeom prst="rect">
            <a:avLst/>
          </a:prstGeom>
        </p:spPr>
        <p:txBody>
          <a:bodyPr wrap="square">
            <a:spAutoFit/>
          </a:bodyPr>
          <a:lstStyle/>
          <a:p>
            <a:r>
              <a:rPr lang="en-US" sz="1600" dirty="0">
                <a:solidFill>
                  <a:srgbClr val="000000"/>
                </a:solidFill>
                <a:latin typeface="+mn-lt"/>
                <a:ea typeface="Times New Roman" panose="02020603050405020304" pitchFamily="18" charset="0"/>
              </a:rPr>
              <a:t>Once on a page, staff can build components (widgets) from within that page.  The following several pages describe nine available component types:  </a:t>
            </a:r>
          </a:p>
          <a:p>
            <a:pPr marL="3028950" lvl="6" indent="-285750">
              <a:buFont typeface="Arial" panose="020B0604020202020204" pitchFamily="34" charset="0"/>
              <a:buChar char="•"/>
            </a:pPr>
            <a:r>
              <a:rPr lang="en-US" sz="1600" b="1" dirty="0">
                <a:latin typeface="+mn-lt"/>
              </a:rPr>
              <a:t>Call to Action</a:t>
            </a:r>
          </a:p>
          <a:p>
            <a:pPr marL="3028950" lvl="6" indent="-285750">
              <a:buFont typeface="Arial" panose="020B0604020202020204" pitchFamily="34" charset="0"/>
              <a:buChar char="•"/>
            </a:pPr>
            <a:r>
              <a:rPr lang="en-US" sz="1600" b="1" dirty="0">
                <a:latin typeface="+mn-lt"/>
              </a:rPr>
              <a:t>Image Block</a:t>
            </a:r>
          </a:p>
          <a:p>
            <a:pPr marL="3028950" lvl="6" indent="-285750">
              <a:buFont typeface="Arial" panose="020B0604020202020204" pitchFamily="34" charset="0"/>
              <a:buChar char="•"/>
            </a:pPr>
            <a:r>
              <a:rPr lang="en-US" sz="1600" b="1" dirty="0">
                <a:latin typeface="+mn-lt"/>
              </a:rPr>
              <a:t>Popular Carousel</a:t>
            </a:r>
          </a:p>
          <a:p>
            <a:pPr marL="3028950" lvl="6" indent="-285750">
              <a:buFont typeface="Arial" panose="020B0604020202020204" pitchFamily="34" charset="0"/>
              <a:buChar char="•"/>
            </a:pPr>
            <a:r>
              <a:rPr lang="en-US" sz="1600" b="1" dirty="0">
                <a:latin typeface="+mn-lt"/>
              </a:rPr>
              <a:t>List Carousel</a:t>
            </a:r>
          </a:p>
          <a:p>
            <a:pPr marL="3028950" lvl="6" indent="-285750">
              <a:buFont typeface="Arial" panose="020B0604020202020204" pitchFamily="34" charset="0"/>
              <a:buChar char="•"/>
            </a:pPr>
            <a:r>
              <a:rPr lang="en-US" sz="1600" b="1" dirty="0">
                <a:latin typeface="+mn-lt"/>
              </a:rPr>
              <a:t>Showcase Carousel</a:t>
            </a:r>
          </a:p>
          <a:p>
            <a:pPr marL="3028950" lvl="6" indent="-285750">
              <a:buFont typeface="Arial" panose="020B0604020202020204" pitchFamily="34" charset="0"/>
              <a:buChar char="•"/>
            </a:pPr>
            <a:r>
              <a:rPr lang="en-US" sz="1600" b="1" dirty="0">
                <a:latin typeface="+mn-lt"/>
              </a:rPr>
              <a:t>Feedback</a:t>
            </a:r>
          </a:p>
          <a:p>
            <a:pPr marL="3028950" lvl="6" indent="-285750">
              <a:buFont typeface="Arial" panose="020B0604020202020204" pitchFamily="34" charset="0"/>
              <a:buChar char="•"/>
            </a:pPr>
            <a:r>
              <a:rPr lang="en-US" sz="1600" b="1" dirty="0">
                <a:latin typeface="+mn-lt"/>
              </a:rPr>
              <a:t>Text Block</a:t>
            </a:r>
          </a:p>
          <a:p>
            <a:pPr marL="3028950" lvl="6" indent="-285750">
              <a:buFont typeface="Arial" panose="020B0604020202020204" pitchFamily="34" charset="0"/>
              <a:buChar char="•"/>
            </a:pPr>
            <a:r>
              <a:rPr lang="en-US" sz="1600" b="1" dirty="0">
                <a:latin typeface="+mn-lt"/>
              </a:rPr>
              <a:t>Topic Search</a:t>
            </a:r>
          </a:p>
          <a:p>
            <a:pPr marL="3028950" lvl="6" indent="-285750">
              <a:buFont typeface="Arial" panose="020B0604020202020204" pitchFamily="34" charset="0"/>
              <a:buChar char="•"/>
            </a:pPr>
            <a:r>
              <a:rPr lang="en-US" sz="1600" b="1" dirty="0">
                <a:latin typeface="+mn-lt"/>
              </a:rPr>
              <a:t>Embedded Web Links</a:t>
            </a:r>
            <a:endParaRPr lang="en-US" sz="1600" dirty="0">
              <a:latin typeface="+mn-lt"/>
            </a:endParaRPr>
          </a:p>
          <a:p>
            <a:endParaRPr lang="en-US" dirty="0"/>
          </a:p>
          <a:p>
            <a:endParaRPr lang="en-US" dirty="0"/>
          </a:p>
          <a:p>
            <a:endParaRPr lang="en-US" dirty="0"/>
          </a:p>
          <a:p>
            <a:endParaRPr lang="en-US" dirty="0"/>
          </a:p>
          <a:p>
            <a:endParaRPr lang="en-US" dirty="0"/>
          </a:p>
          <a:p>
            <a:endParaRPr lang="en-US" dirty="0"/>
          </a:p>
          <a:p>
            <a:r>
              <a:rPr lang="en-US" dirty="0">
                <a:solidFill>
                  <a:srgbClr val="000000"/>
                </a:solidFill>
                <a:latin typeface="Calibri" panose="020F0502020204030204" pitchFamily="34" charset="0"/>
                <a:ea typeface="Times New Roman" panose="02020603050405020304" pitchFamily="18" charset="0"/>
              </a:rPr>
              <a:t>  </a:t>
            </a:r>
            <a:endParaRPr lang="en-US" dirty="0"/>
          </a:p>
        </p:txBody>
      </p:sp>
    </p:spTree>
    <p:extLst>
      <p:ext uri="{BB962C8B-B14F-4D97-AF65-F5344CB8AC3E}">
        <p14:creationId xmlns:p14="http://schemas.microsoft.com/office/powerpoint/2010/main" val="3663934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F4DA8-BD85-4055-8A61-0AAC5530A11D}"/>
              </a:ext>
            </a:extLst>
          </p:cNvPr>
          <p:cNvSpPr>
            <a:spLocks noGrp="1"/>
          </p:cNvSpPr>
          <p:nvPr>
            <p:ph type="title"/>
          </p:nvPr>
        </p:nvSpPr>
        <p:spPr/>
        <p:txBody>
          <a:bodyPr>
            <a:normAutofit fontScale="90000"/>
          </a:bodyPr>
          <a:lstStyle/>
          <a:p>
            <a:r>
              <a:rPr lang="en-US" dirty="0"/>
              <a:t>Adding/Editing Pages</a:t>
            </a:r>
          </a:p>
        </p:txBody>
      </p:sp>
      <p:sp>
        <p:nvSpPr>
          <p:cNvPr id="6" name="Slide Number Placeholder 5">
            <a:extLst>
              <a:ext uri="{FF2B5EF4-FFF2-40B4-BE49-F238E27FC236}">
                <a16:creationId xmlns:a16="http://schemas.microsoft.com/office/drawing/2014/main" id="{0C991299-E6DD-410A-A54F-84EB0F3552F7}"/>
              </a:ext>
            </a:extLst>
          </p:cNvPr>
          <p:cNvSpPr>
            <a:spLocks noGrp="1"/>
          </p:cNvSpPr>
          <p:nvPr>
            <p:ph type="sldNum" sz="quarter" idx="4"/>
          </p:nvPr>
        </p:nvSpPr>
        <p:spPr>
          <a:xfrm>
            <a:off x="4593316" y="6347302"/>
            <a:ext cx="914400" cy="365125"/>
          </a:xfrm>
        </p:spPr>
        <p:txBody>
          <a:bodyPr/>
          <a:lstStyle/>
          <a:p>
            <a:fld id="{DBB64D83-D49B-4668-89D7-4C2152981F79}" type="slidenum">
              <a:rPr lang="en-US" smtClean="0"/>
              <a:pPr/>
              <a:t>16</a:t>
            </a:fld>
            <a:endParaRPr lang="en-US" dirty="0"/>
          </a:p>
        </p:txBody>
      </p:sp>
      <p:sp>
        <p:nvSpPr>
          <p:cNvPr id="5" name="TextBox 4">
            <a:extLst>
              <a:ext uri="{FF2B5EF4-FFF2-40B4-BE49-F238E27FC236}">
                <a16:creationId xmlns:a16="http://schemas.microsoft.com/office/drawing/2014/main" id="{B31D123B-98F2-4B20-BC11-B981EC003B34}"/>
              </a:ext>
            </a:extLst>
          </p:cNvPr>
          <p:cNvSpPr txBox="1"/>
          <p:nvPr/>
        </p:nvSpPr>
        <p:spPr>
          <a:xfrm>
            <a:off x="1673849" y="566586"/>
            <a:ext cx="5410200" cy="707886"/>
          </a:xfrm>
          <a:prstGeom prst="rect">
            <a:avLst/>
          </a:prstGeom>
          <a:noFill/>
        </p:spPr>
        <p:txBody>
          <a:bodyPr wrap="square" rtlCol="0">
            <a:spAutoFit/>
          </a:bodyPr>
          <a:lstStyle/>
          <a:p>
            <a:r>
              <a:rPr lang="en-US" sz="1600" b="1" dirty="0"/>
              <a:t>Component Type (1 of 9):  Call to Action</a:t>
            </a:r>
            <a:endParaRPr lang="en-US" sz="1600" dirty="0"/>
          </a:p>
          <a:p>
            <a:endParaRPr lang="en-US" dirty="0"/>
          </a:p>
        </p:txBody>
      </p:sp>
      <p:pic>
        <p:nvPicPr>
          <p:cNvPr id="9" name="Picture 8">
            <a:extLst>
              <a:ext uri="{FF2B5EF4-FFF2-40B4-BE49-F238E27FC236}">
                <a16:creationId xmlns:a16="http://schemas.microsoft.com/office/drawing/2014/main" id="{74ADB6F7-863D-41A5-A90E-2E126ACE9FAE}"/>
              </a:ext>
            </a:extLst>
          </p:cNvPr>
          <p:cNvPicPr/>
          <p:nvPr/>
        </p:nvPicPr>
        <p:blipFill>
          <a:blip r:embed="rId2"/>
          <a:stretch>
            <a:fillRect/>
          </a:stretch>
        </p:blipFill>
        <p:spPr>
          <a:xfrm>
            <a:off x="921998" y="1023550"/>
            <a:ext cx="3276600" cy="3200400"/>
          </a:xfrm>
          <a:prstGeom prst="rect">
            <a:avLst/>
          </a:prstGeom>
        </p:spPr>
      </p:pic>
      <p:sp>
        <p:nvSpPr>
          <p:cNvPr id="10" name="Text Box 2">
            <a:extLst>
              <a:ext uri="{FF2B5EF4-FFF2-40B4-BE49-F238E27FC236}">
                <a16:creationId xmlns:a16="http://schemas.microsoft.com/office/drawing/2014/main" id="{64094F0F-7E2F-49CF-95DF-6EBDBA8BF643}"/>
              </a:ext>
            </a:extLst>
          </p:cNvPr>
          <p:cNvSpPr txBox="1">
            <a:spLocks noChangeArrowheads="1"/>
          </p:cNvSpPr>
          <p:nvPr/>
        </p:nvSpPr>
        <p:spPr bwMode="auto">
          <a:xfrm>
            <a:off x="4559299" y="1003142"/>
            <a:ext cx="3634740" cy="31815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This is an example of a component setup / edit screen.</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Setup configurations will change, depending on the type of component, as described below.</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This component allows assignment of a title, decisions of background and foreground colors, and enables uploading of an image.  </a:t>
            </a:r>
          </a:p>
        </p:txBody>
      </p:sp>
      <p:sp>
        <p:nvSpPr>
          <p:cNvPr id="11" name="Arrow: Right 10">
            <a:extLst>
              <a:ext uri="{FF2B5EF4-FFF2-40B4-BE49-F238E27FC236}">
                <a16:creationId xmlns:a16="http://schemas.microsoft.com/office/drawing/2014/main" id="{CF47B28C-4653-426A-9D4C-22E37BEC8F73}"/>
              </a:ext>
            </a:extLst>
          </p:cNvPr>
          <p:cNvSpPr/>
          <p:nvPr/>
        </p:nvSpPr>
        <p:spPr>
          <a:xfrm rot="10800000">
            <a:off x="4593316" y="1102220"/>
            <a:ext cx="900430" cy="490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aphicFrame>
        <p:nvGraphicFramePr>
          <p:cNvPr id="12" name="Table 11">
            <a:extLst>
              <a:ext uri="{FF2B5EF4-FFF2-40B4-BE49-F238E27FC236}">
                <a16:creationId xmlns:a16="http://schemas.microsoft.com/office/drawing/2014/main" id="{60D1954E-1CF8-47D9-A8C5-9AD8CF5069E8}"/>
              </a:ext>
            </a:extLst>
          </p:cNvPr>
          <p:cNvGraphicFramePr>
            <a:graphicFrameLocks noGrp="1"/>
          </p:cNvGraphicFramePr>
          <p:nvPr/>
        </p:nvGraphicFramePr>
        <p:xfrm>
          <a:off x="921998" y="4323168"/>
          <a:ext cx="7272041" cy="1895070"/>
        </p:xfrm>
        <a:graphic>
          <a:graphicData uri="http://schemas.openxmlformats.org/drawingml/2006/table">
            <a:tbl>
              <a:tblPr firstRow="1" firstCol="1" bandRow="1">
                <a:tableStyleId>{5C22544A-7EE6-4342-B048-85BDC9FD1C3A}</a:tableStyleId>
              </a:tblPr>
              <a:tblGrid>
                <a:gridCol w="1326078">
                  <a:extLst>
                    <a:ext uri="{9D8B030D-6E8A-4147-A177-3AD203B41FA5}">
                      <a16:colId xmlns:a16="http://schemas.microsoft.com/office/drawing/2014/main" val="2729996647"/>
                    </a:ext>
                  </a:extLst>
                </a:gridCol>
                <a:gridCol w="3521690">
                  <a:extLst>
                    <a:ext uri="{9D8B030D-6E8A-4147-A177-3AD203B41FA5}">
                      <a16:colId xmlns:a16="http://schemas.microsoft.com/office/drawing/2014/main" val="385677183"/>
                    </a:ext>
                  </a:extLst>
                </a:gridCol>
                <a:gridCol w="2424273">
                  <a:extLst>
                    <a:ext uri="{9D8B030D-6E8A-4147-A177-3AD203B41FA5}">
                      <a16:colId xmlns:a16="http://schemas.microsoft.com/office/drawing/2014/main" val="177775399"/>
                    </a:ext>
                  </a:extLst>
                </a:gridCol>
              </a:tblGrid>
              <a:tr h="203245">
                <a:tc>
                  <a:txBody>
                    <a:bodyPr/>
                    <a:lstStyle/>
                    <a:p>
                      <a:pPr marL="0" marR="0">
                        <a:lnSpc>
                          <a:spcPct val="107000"/>
                        </a:lnSpc>
                        <a:spcBef>
                          <a:spcPts val="0"/>
                        </a:spcBef>
                        <a:spcAft>
                          <a:spcPts val="0"/>
                        </a:spcAft>
                      </a:pPr>
                      <a:r>
                        <a:rPr lang="en-US" sz="1100">
                          <a:effectLst/>
                        </a:rPr>
                        <a:t>Component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Version 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Version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5619956"/>
                  </a:ext>
                </a:extLst>
              </a:tr>
              <a:tr h="1691825">
                <a:tc>
                  <a:txBody>
                    <a:bodyPr/>
                    <a:lstStyle/>
                    <a:p>
                      <a:pPr marL="0" marR="0">
                        <a:lnSpc>
                          <a:spcPct val="107000"/>
                        </a:lnSpc>
                        <a:spcBef>
                          <a:spcPts val="0"/>
                        </a:spcBef>
                        <a:spcAft>
                          <a:spcPts val="0"/>
                        </a:spcAft>
                      </a:pPr>
                      <a:r>
                        <a:rPr lang="en-US" sz="1200" b="1">
                          <a:effectLst/>
                        </a:rPr>
                        <a:t>Call to Action</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effectLst/>
                        </a:rPr>
                        <a:t>Call to Action is most similar to the Version 5 Content Widget.   Staff can enter a title, add an image, adjust background and foreground colors, select button text, fonts and colors, etc.</a:t>
                      </a:r>
                    </a:p>
                    <a:p>
                      <a:pPr marL="0" marR="0">
                        <a:lnSpc>
                          <a:spcPct val="107000"/>
                        </a:lnSpc>
                        <a:spcBef>
                          <a:spcPts val="0"/>
                        </a:spcBef>
                        <a:spcAft>
                          <a:spcPts val="0"/>
                        </a:spcAft>
                      </a:pPr>
                      <a:r>
                        <a:rPr lang="en-US" sz="1200" b="1" dirty="0">
                          <a:effectLst/>
                        </a:rPr>
                        <a:t> </a:t>
                      </a:r>
                    </a:p>
                    <a:p>
                      <a:pPr marL="0" marR="0">
                        <a:lnSpc>
                          <a:spcPct val="107000"/>
                        </a:lnSpc>
                        <a:spcBef>
                          <a:spcPts val="0"/>
                        </a:spcBef>
                        <a:spcAft>
                          <a:spcPts val="0"/>
                        </a:spcAft>
                      </a:pPr>
                      <a:r>
                        <a:rPr lang="en-US" sz="1200" b="1" dirty="0">
                          <a:effectLst/>
                        </a:rPr>
                        <a:t>The library can also assign a remote URL to the button, enabling a user to link out from that Call to Action component.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effectLst/>
                        </a:rPr>
                        <a:t>Similar to Version 6 Call to Action widget (see left) but far fewer functions and configurations.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9675260"/>
                  </a:ext>
                </a:extLst>
              </a:tr>
            </a:tbl>
          </a:graphicData>
        </a:graphic>
      </p:graphicFrame>
    </p:spTree>
    <p:extLst>
      <p:ext uri="{BB962C8B-B14F-4D97-AF65-F5344CB8AC3E}">
        <p14:creationId xmlns:p14="http://schemas.microsoft.com/office/powerpoint/2010/main" val="1680626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F4DA8-BD85-4055-8A61-0AAC5530A11D}"/>
              </a:ext>
            </a:extLst>
          </p:cNvPr>
          <p:cNvSpPr>
            <a:spLocks noGrp="1"/>
          </p:cNvSpPr>
          <p:nvPr>
            <p:ph type="title"/>
          </p:nvPr>
        </p:nvSpPr>
        <p:spPr/>
        <p:txBody>
          <a:bodyPr>
            <a:normAutofit fontScale="90000"/>
          </a:bodyPr>
          <a:lstStyle/>
          <a:p>
            <a:r>
              <a:rPr lang="en-US" dirty="0"/>
              <a:t>Adding/Editing Pages</a:t>
            </a:r>
          </a:p>
        </p:txBody>
      </p:sp>
      <p:sp>
        <p:nvSpPr>
          <p:cNvPr id="6" name="Slide Number Placeholder 5">
            <a:extLst>
              <a:ext uri="{FF2B5EF4-FFF2-40B4-BE49-F238E27FC236}">
                <a16:creationId xmlns:a16="http://schemas.microsoft.com/office/drawing/2014/main" id="{0C991299-E6DD-410A-A54F-84EB0F3552F7}"/>
              </a:ext>
            </a:extLst>
          </p:cNvPr>
          <p:cNvSpPr>
            <a:spLocks noGrp="1"/>
          </p:cNvSpPr>
          <p:nvPr>
            <p:ph type="sldNum" sz="quarter" idx="4"/>
          </p:nvPr>
        </p:nvSpPr>
        <p:spPr>
          <a:xfrm>
            <a:off x="4343400" y="6320663"/>
            <a:ext cx="914400" cy="365125"/>
          </a:xfrm>
        </p:spPr>
        <p:txBody>
          <a:bodyPr/>
          <a:lstStyle/>
          <a:p>
            <a:fld id="{DBB64D83-D49B-4668-89D7-4C2152981F79}" type="slidenum">
              <a:rPr lang="en-US" smtClean="0"/>
              <a:pPr/>
              <a:t>17</a:t>
            </a:fld>
            <a:endParaRPr lang="en-US" dirty="0"/>
          </a:p>
        </p:txBody>
      </p:sp>
      <p:sp>
        <p:nvSpPr>
          <p:cNvPr id="5" name="TextBox 4">
            <a:extLst>
              <a:ext uri="{FF2B5EF4-FFF2-40B4-BE49-F238E27FC236}">
                <a16:creationId xmlns:a16="http://schemas.microsoft.com/office/drawing/2014/main" id="{B31D123B-98F2-4B20-BC11-B981EC003B34}"/>
              </a:ext>
            </a:extLst>
          </p:cNvPr>
          <p:cNvSpPr txBox="1"/>
          <p:nvPr/>
        </p:nvSpPr>
        <p:spPr>
          <a:xfrm>
            <a:off x="1381172" y="602110"/>
            <a:ext cx="5410200" cy="707886"/>
          </a:xfrm>
          <a:prstGeom prst="rect">
            <a:avLst/>
          </a:prstGeom>
          <a:noFill/>
        </p:spPr>
        <p:txBody>
          <a:bodyPr wrap="square" rtlCol="0">
            <a:spAutoFit/>
          </a:bodyPr>
          <a:lstStyle/>
          <a:p>
            <a:r>
              <a:rPr lang="en-US" sz="1600" b="1" dirty="0"/>
              <a:t>Component Type (2 of 9):  Image Block</a:t>
            </a:r>
            <a:endParaRPr lang="en-US" sz="1600" dirty="0"/>
          </a:p>
          <a:p>
            <a:endParaRPr lang="en-US" dirty="0"/>
          </a:p>
        </p:txBody>
      </p:sp>
      <p:pic>
        <p:nvPicPr>
          <p:cNvPr id="3" name="Picture 2">
            <a:extLst>
              <a:ext uri="{FF2B5EF4-FFF2-40B4-BE49-F238E27FC236}">
                <a16:creationId xmlns:a16="http://schemas.microsoft.com/office/drawing/2014/main" id="{44E0943A-36BD-481F-ADC5-220D2498BA52}"/>
              </a:ext>
            </a:extLst>
          </p:cNvPr>
          <p:cNvPicPr>
            <a:picLocks noChangeAspect="1"/>
          </p:cNvPicPr>
          <p:nvPr/>
        </p:nvPicPr>
        <p:blipFill>
          <a:blip r:embed="rId2"/>
          <a:stretch>
            <a:fillRect/>
          </a:stretch>
        </p:blipFill>
        <p:spPr>
          <a:xfrm>
            <a:off x="2590800" y="969266"/>
            <a:ext cx="2990945" cy="3071893"/>
          </a:xfrm>
          <a:prstGeom prst="rect">
            <a:avLst/>
          </a:prstGeom>
        </p:spPr>
      </p:pic>
      <p:graphicFrame>
        <p:nvGraphicFramePr>
          <p:cNvPr id="4" name="Table 3">
            <a:extLst>
              <a:ext uri="{FF2B5EF4-FFF2-40B4-BE49-F238E27FC236}">
                <a16:creationId xmlns:a16="http://schemas.microsoft.com/office/drawing/2014/main" id="{217F69AB-16A1-4C4E-A551-E80348A9C067}"/>
              </a:ext>
            </a:extLst>
          </p:cNvPr>
          <p:cNvGraphicFramePr>
            <a:graphicFrameLocks noGrp="1"/>
          </p:cNvGraphicFramePr>
          <p:nvPr/>
        </p:nvGraphicFramePr>
        <p:xfrm>
          <a:off x="1143000" y="4267200"/>
          <a:ext cx="6394450" cy="1827422"/>
        </p:xfrm>
        <a:graphic>
          <a:graphicData uri="http://schemas.openxmlformats.org/drawingml/2006/table">
            <a:tbl>
              <a:tblPr firstRow="1" firstCol="1" bandRow="1">
                <a:tableStyleId>{5C22544A-7EE6-4342-B048-85BDC9FD1C3A}</a:tableStyleId>
              </a:tblPr>
              <a:tblGrid>
                <a:gridCol w="1227598">
                  <a:extLst>
                    <a:ext uri="{9D8B030D-6E8A-4147-A177-3AD203B41FA5}">
                      <a16:colId xmlns:a16="http://schemas.microsoft.com/office/drawing/2014/main" val="1963781630"/>
                    </a:ext>
                  </a:extLst>
                </a:gridCol>
                <a:gridCol w="3035141">
                  <a:extLst>
                    <a:ext uri="{9D8B030D-6E8A-4147-A177-3AD203B41FA5}">
                      <a16:colId xmlns:a16="http://schemas.microsoft.com/office/drawing/2014/main" val="3542401659"/>
                    </a:ext>
                  </a:extLst>
                </a:gridCol>
                <a:gridCol w="2131711">
                  <a:extLst>
                    <a:ext uri="{9D8B030D-6E8A-4147-A177-3AD203B41FA5}">
                      <a16:colId xmlns:a16="http://schemas.microsoft.com/office/drawing/2014/main" val="2095254101"/>
                    </a:ext>
                  </a:extLst>
                </a:gridCol>
              </a:tblGrid>
              <a:tr h="273513">
                <a:tc>
                  <a:txBody>
                    <a:bodyPr/>
                    <a:lstStyle/>
                    <a:p>
                      <a:pPr marL="0" marR="0">
                        <a:lnSpc>
                          <a:spcPct val="107000"/>
                        </a:lnSpc>
                        <a:spcBef>
                          <a:spcPts val="0"/>
                        </a:spcBef>
                        <a:spcAft>
                          <a:spcPts val="0"/>
                        </a:spcAft>
                      </a:pPr>
                      <a:r>
                        <a:rPr lang="en-US" sz="1600">
                          <a:effectLst/>
                        </a:rPr>
                        <a:t>Component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Version 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Version 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0682045"/>
                  </a:ext>
                </a:extLst>
              </a:tr>
              <a:tr h="1132041">
                <a:tc>
                  <a:txBody>
                    <a:bodyPr/>
                    <a:lstStyle/>
                    <a:p>
                      <a:pPr marL="0" marR="0">
                        <a:lnSpc>
                          <a:spcPct val="107000"/>
                        </a:lnSpc>
                        <a:spcBef>
                          <a:spcPts val="0"/>
                        </a:spcBef>
                        <a:spcAft>
                          <a:spcPts val="0"/>
                        </a:spcAft>
                      </a:pPr>
                      <a:r>
                        <a:rPr lang="en-US" sz="1600">
                          <a:effectLst/>
                        </a:rPr>
                        <a:t>Image Block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An Image Block component simply displays an uploaded image (photo, art, etc.)  Staff can provide a title / header for the image and assign title foreground and background colors.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Was built into Content Widget.  No background, color, or label options.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9632433"/>
                  </a:ext>
                </a:extLst>
              </a:tr>
            </a:tbl>
          </a:graphicData>
        </a:graphic>
      </p:graphicFrame>
    </p:spTree>
    <p:extLst>
      <p:ext uri="{BB962C8B-B14F-4D97-AF65-F5344CB8AC3E}">
        <p14:creationId xmlns:p14="http://schemas.microsoft.com/office/powerpoint/2010/main" val="3293110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F4DA8-BD85-4055-8A61-0AAC5530A11D}"/>
              </a:ext>
            </a:extLst>
          </p:cNvPr>
          <p:cNvSpPr>
            <a:spLocks noGrp="1"/>
          </p:cNvSpPr>
          <p:nvPr>
            <p:ph type="title"/>
          </p:nvPr>
        </p:nvSpPr>
        <p:spPr/>
        <p:txBody>
          <a:bodyPr>
            <a:normAutofit fontScale="90000"/>
          </a:bodyPr>
          <a:lstStyle/>
          <a:p>
            <a:r>
              <a:rPr lang="en-US" dirty="0"/>
              <a:t>Adding/Editing Pages</a:t>
            </a:r>
          </a:p>
        </p:txBody>
      </p:sp>
      <p:sp>
        <p:nvSpPr>
          <p:cNvPr id="6" name="Slide Number Placeholder 5">
            <a:extLst>
              <a:ext uri="{FF2B5EF4-FFF2-40B4-BE49-F238E27FC236}">
                <a16:creationId xmlns:a16="http://schemas.microsoft.com/office/drawing/2014/main" id="{0C991299-E6DD-410A-A54F-84EB0F3552F7}"/>
              </a:ext>
            </a:extLst>
          </p:cNvPr>
          <p:cNvSpPr>
            <a:spLocks noGrp="1"/>
          </p:cNvSpPr>
          <p:nvPr>
            <p:ph type="sldNum" sz="quarter" idx="4"/>
          </p:nvPr>
        </p:nvSpPr>
        <p:spPr>
          <a:xfrm>
            <a:off x="4537038" y="6324839"/>
            <a:ext cx="914400" cy="365125"/>
          </a:xfrm>
        </p:spPr>
        <p:txBody>
          <a:bodyPr/>
          <a:lstStyle/>
          <a:p>
            <a:fld id="{DBB64D83-D49B-4668-89D7-4C2152981F79}" type="slidenum">
              <a:rPr lang="en-US" smtClean="0"/>
              <a:pPr/>
              <a:t>18</a:t>
            </a:fld>
            <a:endParaRPr lang="en-US" dirty="0"/>
          </a:p>
        </p:txBody>
      </p:sp>
      <p:sp>
        <p:nvSpPr>
          <p:cNvPr id="5" name="TextBox 4">
            <a:extLst>
              <a:ext uri="{FF2B5EF4-FFF2-40B4-BE49-F238E27FC236}">
                <a16:creationId xmlns:a16="http://schemas.microsoft.com/office/drawing/2014/main" id="{B31D123B-98F2-4B20-BC11-B981EC003B34}"/>
              </a:ext>
            </a:extLst>
          </p:cNvPr>
          <p:cNvSpPr txBox="1"/>
          <p:nvPr/>
        </p:nvSpPr>
        <p:spPr>
          <a:xfrm>
            <a:off x="1447800" y="548826"/>
            <a:ext cx="5410200" cy="707886"/>
          </a:xfrm>
          <a:prstGeom prst="rect">
            <a:avLst/>
          </a:prstGeom>
          <a:noFill/>
        </p:spPr>
        <p:txBody>
          <a:bodyPr wrap="square" rtlCol="0">
            <a:spAutoFit/>
          </a:bodyPr>
          <a:lstStyle/>
          <a:p>
            <a:r>
              <a:rPr lang="en-US" sz="1600" b="1" dirty="0"/>
              <a:t>Component Type (3 of 9):  Popular Carousel</a:t>
            </a:r>
            <a:endParaRPr lang="en-US" sz="1600" dirty="0"/>
          </a:p>
          <a:p>
            <a:endParaRPr lang="en-US" dirty="0"/>
          </a:p>
        </p:txBody>
      </p:sp>
      <p:graphicFrame>
        <p:nvGraphicFramePr>
          <p:cNvPr id="7" name="Table 6">
            <a:extLst>
              <a:ext uri="{FF2B5EF4-FFF2-40B4-BE49-F238E27FC236}">
                <a16:creationId xmlns:a16="http://schemas.microsoft.com/office/drawing/2014/main" id="{D565BC94-DF88-4A1C-B4F5-16F5F3A8B0F6}"/>
              </a:ext>
            </a:extLst>
          </p:cNvPr>
          <p:cNvGraphicFramePr>
            <a:graphicFrameLocks noGrp="1"/>
          </p:cNvGraphicFramePr>
          <p:nvPr>
            <p:extLst>
              <p:ext uri="{D42A27DB-BD31-4B8C-83A1-F6EECF244321}">
                <p14:modId xmlns:p14="http://schemas.microsoft.com/office/powerpoint/2010/main" val="3814108016"/>
              </p:ext>
            </p:extLst>
          </p:nvPr>
        </p:nvGraphicFramePr>
        <p:xfrm>
          <a:off x="533400" y="3308259"/>
          <a:ext cx="8153400" cy="2755202"/>
        </p:xfrm>
        <a:graphic>
          <a:graphicData uri="http://schemas.openxmlformats.org/drawingml/2006/table">
            <a:tbl>
              <a:tblPr firstRow="1" firstCol="1" bandRow="1">
                <a:tableStyleId>{5C22544A-7EE6-4342-B048-85BDC9FD1C3A}</a:tableStyleId>
              </a:tblPr>
              <a:tblGrid>
                <a:gridCol w="2717219">
                  <a:extLst>
                    <a:ext uri="{9D8B030D-6E8A-4147-A177-3AD203B41FA5}">
                      <a16:colId xmlns:a16="http://schemas.microsoft.com/office/drawing/2014/main" val="1286592133"/>
                    </a:ext>
                  </a:extLst>
                </a:gridCol>
                <a:gridCol w="4106348">
                  <a:extLst>
                    <a:ext uri="{9D8B030D-6E8A-4147-A177-3AD203B41FA5}">
                      <a16:colId xmlns:a16="http://schemas.microsoft.com/office/drawing/2014/main" val="1037887180"/>
                    </a:ext>
                  </a:extLst>
                </a:gridCol>
                <a:gridCol w="1329833">
                  <a:extLst>
                    <a:ext uri="{9D8B030D-6E8A-4147-A177-3AD203B41FA5}">
                      <a16:colId xmlns:a16="http://schemas.microsoft.com/office/drawing/2014/main" val="439321615"/>
                    </a:ext>
                  </a:extLst>
                </a:gridCol>
              </a:tblGrid>
              <a:tr h="0">
                <a:tc>
                  <a:txBody>
                    <a:bodyPr/>
                    <a:lstStyle/>
                    <a:p>
                      <a:pPr marL="0" marR="0">
                        <a:lnSpc>
                          <a:spcPct val="107000"/>
                        </a:lnSpc>
                        <a:spcBef>
                          <a:spcPts val="0"/>
                        </a:spcBef>
                        <a:spcAft>
                          <a:spcPts val="0"/>
                        </a:spcAft>
                      </a:pPr>
                      <a:r>
                        <a:rPr lang="en-US" sz="1200" b="1">
                          <a:effectLst/>
                        </a:rPr>
                        <a:t>Component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a:effectLst/>
                        </a:rPr>
                        <a:t>Version 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a:effectLst/>
                        </a:rPr>
                        <a:t>Version 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7499625"/>
                  </a:ext>
                </a:extLst>
              </a:tr>
              <a:tr h="0">
                <a:tc>
                  <a:txBody>
                    <a:bodyPr/>
                    <a:lstStyle/>
                    <a:p>
                      <a:pPr marL="0" marR="0" algn="ctr">
                        <a:lnSpc>
                          <a:spcPct val="107000"/>
                        </a:lnSpc>
                        <a:spcBef>
                          <a:spcPts val="0"/>
                        </a:spcBef>
                        <a:spcAft>
                          <a:spcPts val="0"/>
                        </a:spcAft>
                      </a:pPr>
                      <a:r>
                        <a:rPr lang="en-US" sz="1200" b="1" dirty="0">
                          <a:effectLst/>
                        </a:rPr>
                        <a:t>Popular Carousel</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effectLst/>
                        </a:rPr>
                        <a:t> The Popular Carousel / Showcase is derived from Holds / Reserves transaction activity and displays cover art and links to items that are considered “Popular”. </a:t>
                      </a:r>
                    </a:p>
                    <a:p>
                      <a:pPr marL="0" marR="0">
                        <a:lnSpc>
                          <a:spcPct val="107000"/>
                        </a:lnSpc>
                        <a:spcBef>
                          <a:spcPts val="0"/>
                        </a:spcBef>
                        <a:spcAft>
                          <a:spcPts val="0"/>
                        </a:spcAft>
                      </a:pPr>
                      <a:endParaRPr lang="en-US" sz="1200" b="1" dirty="0">
                        <a:effectLst/>
                      </a:endParaRPr>
                    </a:p>
                    <a:p>
                      <a:pPr marL="0" marR="0">
                        <a:lnSpc>
                          <a:spcPct val="107000"/>
                        </a:lnSpc>
                        <a:spcBef>
                          <a:spcPts val="0"/>
                        </a:spcBef>
                        <a:spcAft>
                          <a:spcPts val="0"/>
                        </a:spcAft>
                      </a:pPr>
                      <a:r>
                        <a:rPr lang="en-US" sz="1200" b="1" dirty="0">
                          <a:effectLst/>
                        </a:rPr>
                        <a:t> For VERSO, Data and titles in the carousel are recalculated once a day (at midnight) and considers the previous fourteen days of new holds activity.  “Popular” means “most requested” and is calculated based on the total number of active, unfilled holds across that customer.  </a:t>
                      </a:r>
                    </a:p>
                    <a:p>
                      <a:pPr marL="0" marR="0">
                        <a:lnSpc>
                          <a:spcPct val="107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For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SHAREit</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t>
                      </a:r>
                      <a:r>
                        <a:rPr lang="en-US" sz="1400" b="0" dirty="0">
                          <a:effectLst/>
                          <a:latin typeface="+mn-lt"/>
                          <a:ea typeface="Calibri" panose="020F0502020204030204" pitchFamily="34" charset="0"/>
                          <a:cs typeface="Times New Roman" panose="02020603050405020304" pitchFamily="18" charset="0"/>
                        </a:rPr>
                        <a:t> </a:t>
                      </a:r>
                      <a:r>
                        <a:rPr lang="en-US" sz="1200" b="1" kern="1200" dirty="0">
                          <a:solidFill>
                            <a:schemeClr val="dk1"/>
                          </a:solidFill>
                          <a:effectLst/>
                          <a:latin typeface="+mn-lt"/>
                          <a:ea typeface="+mn-ea"/>
                          <a:cs typeface="+mn-cs"/>
                        </a:rPr>
                        <a:t>Title, ISBN, Publisher and </a:t>
                      </a:r>
                      <a:r>
                        <a:rPr lang="en-US" sz="1200" b="1" kern="1200" dirty="0" err="1">
                          <a:solidFill>
                            <a:schemeClr val="dk1"/>
                          </a:solidFill>
                          <a:effectLst/>
                          <a:latin typeface="+mn-lt"/>
                          <a:ea typeface="+mn-ea"/>
                          <a:cs typeface="+mn-cs"/>
                        </a:rPr>
                        <a:t>PubDate</a:t>
                      </a:r>
                      <a:r>
                        <a:rPr lang="en-US" sz="1200" b="1" kern="1200" dirty="0">
                          <a:solidFill>
                            <a:schemeClr val="dk1"/>
                          </a:solidFill>
                          <a:effectLst/>
                          <a:latin typeface="+mn-lt"/>
                          <a:ea typeface="+mn-ea"/>
                          <a:cs typeface="+mn-cs"/>
                        </a:rPr>
                        <a:t> </a:t>
                      </a:r>
                      <a:r>
                        <a:rPr lang="en-US" sz="1200" b="1" kern="1200">
                          <a:solidFill>
                            <a:schemeClr val="dk1"/>
                          </a:solidFill>
                          <a:effectLst/>
                          <a:latin typeface="+mn-lt"/>
                          <a:ea typeface="+mn-ea"/>
                          <a:cs typeface="+mn-cs"/>
                        </a:rPr>
                        <a:t>are grouped </a:t>
                      </a:r>
                      <a:r>
                        <a:rPr lang="en-US" sz="1200" b="1" kern="1200" dirty="0">
                          <a:solidFill>
                            <a:schemeClr val="dk1"/>
                          </a:solidFill>
                          <a:effectLst/>
                          <a:latin typeface="+mn-lt"/>
                          <a:ea typeface="+mn-ea"/>
                          <a:cs typeface="+mn-cs"/>
                        </a:rPr>
                        <a:t>and counts of each title are used to display popular title on the display.</a:t>
                      </a: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effectLst/>
                        </a:rPr>
                        <a:t>Not offered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6720023"/>
                  </a:ext>
                </a:extLst>
              </a:tr>
            </a:tbl>
          </a:graphicData>
        </a:graphic>
      </p:graphicFrame>
      <p:pic>
        <p:nvPicPr>
          <p:cNvPr id="8" name="Picture 7">
            <a:extLst>
              <a:ext uri="{FF2B5EF4-FFF2-40B4-BE49-F238E27FC236}">
                <a16:creationId xmlns:a16="http://schemas.microsoft.com/office/drawing/2014/main" id="{8A1516CD-BF8C-406B-B1AB-A6B2A444582C}"/>
              </a:ext>
            </a:extLst>
          </p:cNvPr>
          <p:cNvPicPr>
            <a:picLocks noChangeAspect="1"/>
          </p:cNvPicPr>
          <p:nvPr/>
        </p:nvPicPr>
        <p:blipFill>
          <a:blip r:embed="rId2"/>
          <a:stretch>
            <a:fillRect/>
          </a:stretch>
        </p:blipFill>
        <p:spPr>
          <a:xfrm>
            <a:off x="3429000" y="931735"/>
            <a:ext cx="5410200" cy="1331686"/>
          </a:xfrm>
          <a:prstGeom prst="rect">
            <a:avLst/>
          </a:prstGeom>
        </p:spPr>
      </p:pic>
      <p:pic>
        <p:nvPicPr>
          <p:cNvPr id="9" name="Picture 8">
            <a:extLst>
              <a:ext uri="{FF2B5EF4-FFF2-40B4-BE49-F238E27FC236}">
                <a16:creationId xmlns:a16="http://schemas.microsoft.com/office/drawing/2014/main" id="{1E530A87-44CB-4FAE-8B19-D95F69B5B751}"/>
              </a:ext>
            </a:extLst>
          </p:cNvPr>
          <p:cNvPicPr>
            <a:picLocks noChangeAspect="1"/>
          </p:cNvPicPr>
          <p:nvPr/>
        </p:nvPicPr>
        <p:blipFill>
          <a:blip r:embed="rId3"/>
          <a:stretch>
            <a:fillRect/>
          </a:stretch>
        </p:blipFill>
        <p:spPr>
          <a:xfrm>
            <a:off x="534098" y="902769"/>
            <a:ext cx="2812349" cy="2069031"/>
          </a:xfrm>
          <a:prstGeom prst="rect">
            <a:avLst/>
          </a:prstGeom>
        </p:spPr>
      </p:pic>
    </p:spTree>
    <p:extLst>
      <p:ext uri="{BB962C8B-B14F-4D97-AF65-F5344CB8AC3E}">
        <p14:creationId xmlns:p14="http://schemas.microsoft.com/office/powerpoint/2010/main" val="256271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F4DA8-BD85-4055-8A61-0AAC5530A11D}"/>
              </a:ext>
            </a:extLst>
          </p:cNvPr>
          <p:cNvSpPr>
            <a:spLocks noGrp="1"/>
          </p:cNvSpPr>
          <p:nvPr>
            <p:ph type="title"/>
          </p:nvPr>
        </p:nvSpPr>
        <p:spPr/>
        <p:txBody>
          <a:bodyPr>
            <a:normAutofit fontScale="90000"/>
          </a:bodyPr>
          <a:lstStyle/>
          <a:p>
            <a:r>
              <a:rPr lang="en-US" dirty="0"/>
              <a:t>Adding/Editing Pages</a:t>
            </a:r>
          </a:p>
        </p:txBody>
      </p:sp>
      <p:sp>
        <p:nvSpPr>
          <p:cNvPr id="6" name="Slide Number Placeholder 5">
            <a:extLst>
              <a:ext uri="{FF2B5EF4-FFF2-40B4-BE49-F238E27FC236}">
                <a16:creationId xmlns:a16="http://schemas.microsoft.com/office/drawing/2014/main" id="{0C991299-E6DD-410A-A54F-84EB0F3552F7}"/>
              </a:ext>
            </a:extLst>
          </p:cNvPr>
          <p:cNvSpPr>
            <a:spLocks noGrp="1"/>
          </p:cNvSpPr>
          <p:nvPr>
            <p:ph type="sldNum" sz="quarter" idx="4"/>
          </p:nvPr>
        </p:nvSpPr>
        <p:spPr>
          <a:xfrm>
            <a:off x="4537038" y="6324839"/>
            <a:ext cx="914400" cy="365125"/>
          </a:xfrm>
        </p:spPr>
        <p:txBody>
          <a:bodyPr/>
          <a:lstStyle/>
          <a:p>
            <a:fld id="{DBB64D83-D49B-4668-89D7-4C2152981F79}" type="slidenum">
              <a:rPr lang="en-US" smtClean="0"/>
              <a:pPr/>
              <a:t>19</a:t>
            </a:fld>
            <a:endParaRPr lang="en-US" dirty="0"/>
          </a:p>
        </p:txBody>
      </p:sp>
      <p:sp>
        <p:nvSpPr>
          <p:cNvPr id="5" name="TextBox 4">
            <a:extLst>
              <a:ext uri="{FF2B5EF4-FFF2-40B4-BE49-F238E27FC236}">
                <a16:creationId xmlns:a16="http://schemas.microsoft.com/office/drawing/2014/main" id="{B31D123B-98F2-4B20-BC11-B981EC003B34}"/>
              </a:ext>
            </a:extLst>
          </p:cNvPr>
          <p:cNvSpPr txBox="1"/>
          <p:nvPr/>
        </p:nvSpPr>
        <p:spPr>
          <a:xfrm>
            <a:off x="1831938" y="552639"/>
            <a:ext cx="5410200" cy="707886"/>
          </a:xfrm>
          <a:prstGeom prst="rect">
            <a:avLst/>
          </a:prstGeom>
          <a:noFill/>
        </p:spPr>
        <p:txBody>
          <a:bodyPr wrap="square" rtlCol="0">
            <a:spAutoFit/>
          </a:bodyPr>
          <a:lstStyle/>
          <a:p>
            <a:r>
              <a:rPr lang="en-US" sz="1600" b="1" dirty="0"/>
              <a:t>Component Type (4 of 9):  List Carousel</a:t>
            </a:r>
            <a:endParaRPr lang="en-US" sz="1600" dirty="0"/>
          </a:p>
          <a:p>
            <a:endParaRPr lang="en-US" dirty="0"/>
          </a:p>
        </p:txBody>
      </p:sp>
      <p:pic>
        <p:nvPicPr>
          <p:cNvPr id="3" name="Picture 2">
            <a:extLst>
              <a:ext uri="{FF2B5EF4-FFF2-40B4-BE49-F238E27FC236}">
                <a16:creationId xmlns:a16="http://schemas.microsoft.com/office/drawing/2014/main" id="{3CA866CD-6498-496B-90FD-C82D5FE392DB}"/>
              </a:ext>
            </a:extLst>
          </p:cNvPr>
          <p:cNvPicPr>
            <a:picLocks noChangeAspect="1"/>
          </p:cNvPicPr>
          <p:nvPr/>
        </p:nvPicPr>
        <p:blipFill>
          <a:blip r:embed="rId2"/>
          <a:stretch>
            <a:fillRect/>
          </a:stretch>
        </p:blipFill>
        <p:spPr>
          <a:xfrm>
            <a:off x="533400" y="927655"/>
            <a:ext cx="2730741" cy="2332038"/>
          </a:xfrm>
          <a:prstGeom prst="rect">
            <a:avLst/>
          </a:prstGeom>
        </p:spPr>
      </p:pic>
      <p:pic>
        <p:nvPicPr>
          <p:cNvPr id="4" name="Picture 3">
            <a:extLst>
              <a:ext uri="{FF2B5EF4-FFF2-40B4-BE49-F238E27FC236}">
                <a16:creationId xmlns:a16="http://schemas.microsoft.com/office/drawing/2014/main" id="{FA6680A2-1D7E-41C0-87D1-BE1661239C47}"/>
              </a:ext>
            </a:extLst>
          </p:cNvPr>
          <p:cNvPicPr>
            <a:picLocks noChangeAspect="1"/>
          </p:cNvPicPr>
          <p:nvPr/>
        </p:nvPicPr>
        <p:blipFill>
          <a:blip r:embed="rId3"/>
          <a:stretch>
            <a:fillRect/>
          </a:stretch>
        </p:blipFill>
        <p:spPr>
          <a:xfrm>
            <a:off x="3267664" y="927655"/>
            <a:ext cx="5704364" cy="1510745"/>
          </a:xfrm>
          <a:prstGeom prst="rect">
            <a:avLst/>
          </a:prstGeom>
        </p:spPr>
      </p:pic>
      <p:graphicFrame>
        <p:nvGraphicFramePr>
          <p:cNvPr id="10" name="Table 9">
            <a:extLst>
              <a:ext uri="{FF2B5EF4-FFF2-40B4-BE49-F238E27FC236}">
                <a16:creationId xmlns:a16="http://schemas.microsoft.com/office/drawing/2014/main" id="{496D2C19-642D-493D-B6CF-A7A0FFF4F33A}"/>
              </a:ext>
            </a:extLst>
          </p:cNvPr>
          <p:cNvGraphicFramePr>
            <a:graphicFrameLocks noGrp="1"/>
          </p:cNvGraphicFramePr>
          <p:nvPr/>
        </p:nvGraphicFramePr>
        <p:xfrm>
          <a:off x="533400" y="3620294"/>
          <a:ext cx="8381999" cy="2170906"/>
        </p:xfrm>
        <a:graphic>
          <a:graphicData uri="http://schemas.openxmlformats.org/drawingml/2006/table">
            <a:tbl>
              <a:tblPr firstRow="1" firstCol="1" bandRow="1">
                <a:tableStyleId>{5C22544A-7EE6-4342-B048-85BDC9FD1C3A}</a:tableStyleId>
              </a:tblPr>
              <a:tblGrid>
                <a:gridCol w="1286435">
                  <a:extLst>
                    <a:ext uri="{9D8B030D-6E8A-4147-A177-3AD203B41FA5}">
                      <a16:colId xmlns:a16="http://schemas.microsoft.com/office/drawing/2014/main" val="2258227895"/>
                    </a:ext>
                  </a:extLst>
                </a:gridCol>
                <a:gridCol w="4437529">
                  <a:extLst>
                    <a:ext uri="{9D8B030D-6E8A-4147-A177-3AD203B41FA5}">
                      <a16:colId xmlns:a16="http://schemas.microsoft.com/office/drawing/2014/main" val="599347497"/>
                    </a:ext>
                  </a:extLst>
                </a:gridCol>
                <a:gridCol w="2658035">
                  <a:extLst>
                    <a:ext uri="{9D8B030D-6E8A-4147-A177-3AD203B41FA5}">
                      <a16:colId xmlns:a16="http://schemas.microsoft.com/office/drawing/2014/main" val="4141563870"/>
                    </a:ext>
                  </a:extLst>
                </a:gridCol>
              </a:tblGrid>
              <a:tr h="232828">
                <a:tc>
                  <a:txBody>
                    <a:bodyPr/>
                    <a:lstStyle/>
                    <a:p>
                      <a:pPr marL="0" marR="0">
                        <a:lnSpc>
                          <a:spcPct val="107000"/>
                        </a:lnSpc>
                        <a:spcBef>
                          <a:spcPts val="0"/>
                        </a:spcBef>
                        <a:spcAft>
                          <a:spcPts val="0"/>
                        </a:spcAft>
                      </a:pPr>
                      <a:r>
                        <a:rPr lang="en-US" sz="1400">
                          <a:effectLst/>
                        </a:rPr>
                        <a:t>Component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Version 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Version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2173248"/>
                  </a:ext>
                </a:extLst>
              </a:tr>
              <a:tr h="1938078">
                <a:tc>
                  <a:txBody>
                    <a:bodyPr/>
                    <a:lstStyle/>
                    <a:p>
                      <a:pPr marL="0" marR="0">
                        <a:lnSpc>
                          <a:spcPct val="107000"/>
                        </a:lnSpc>
                        <a:spcBef>
                          <a:spcPts val="0"/>
                        </a:spcBef>
                        <a:spcAft>
                          <a:spcPts val="0"/>
                        </a:spcAft>
                      </a:pPr>
                      <a:r>
                        <a:rPr lang="en-US" sz="1400">
                          <a:effectLst/>
                        </a:rPr>
                        <a:t>List Carousel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 A List Carousel is a showcase display that is based on a Personal list that was compiled by staff.</a:t>
                      </a:r>
                    </a:p>
                    <a:p>
                      <a:pPr marL="0" marR="0">
                        <a:lnSpc>
                          <a:spcPct val="107000"/>
                        </a:lnSpc>
                        <a:spcBef>
                          <a:spcPts val="0"/>
                        </a:spcBef>
                        <a:spcAft>
                          <a:spcPts val="0"/>
                        </a:spcAft>
                      </a:pPr>
                      <a:r>
                        <a:rPr lang="en-US" sz="1400">
                          <a:effectLst/>
                        </a:rPr>
                        <a:t> </a:t>
                      </a:r>
                    </a:p>
                    <a:p>
                      <a:pPr marL="0" marR="0">
                        <a:lnSpc>
                          <a:spcPct val="107000"/>
                        </a:lnSpc>
                        <a:spcBef>
                          <a:spcPts val="0"/>
                        </a:spcBef>
                        <a:spcAft>
                          <a:spcPts val="0"/>
                        </a:spcAft>
                      </a:pPr>
                      <a:r>
                        <a:rPr lang="en-US" sz="1400">
                          <a:effectLst/>
                        </a:rPr>
                        <a:t>Staff would use the standard “Add to List” options in the OPAC to assemble a set of titles.</a:t>
                      </a:r>
                    </a:p>
                    <a:p>
                      <a:pPr marL="0" marR="0">
                        <a:lnSpc>
                          <a:spcPct val="107000"/>
                        </a:lnSpc>
                        <a:spcBef>
                          <a:spcPts val="0"/>
                        </a:spcBef>
                        <a:spcAft>
                          <a:spcPts val="0"/>
                        </a:spcAft>
                      </a:pPr>
                      <a:r>
                        <a:rPr lang="en-US" sz="1400">
                          <a:effectLst/>
                        </a:rPr>
                        <a:t> </a:t>
                      </a:r>
                    </a:p>
                    <a:p>
                      <a:pPr marL="0" marR="0">
                        <a:lnSpc>
                          <a:spcPct val="107000"/>
                        </a:lnSpc>
                        <a:spcBef>
                          <a:spcPts val="0"/>
                        </a:spcBef>
                        <a:spcAft>
                          <a:spcPts val="0"/>
                        </a:spcAft>
                      </a:pPr>
                      <a:r>
                        <a:rPr lang="en-US" sz="1400">
                          <a:effectLst/>
                        </a:rPr>
                        <a:t>Then, in the List Carousel component, staff would designate that list as the basis for a List Carousel.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Supported in Version 5, but list assembly took place within the widget and it was much more difficult and time consuming to assemble a carousel.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903135"/>
                  </a:ext>
                </a:extLst>
              </a:tr>
            </a:tbl>
          </a:graphicData>
        </a:graphic>
      </p:graphicFrame>
    </p:spTree>
    <p:extLst>
      <p:ext uri="{BB962C8B-B14F-4D97-AF65-F5344CB8AC3E}">
        <p14:creationId xmlns:p14="http://schemas.microsoft.com/office/powerpoint/2010/main" val="2576525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13C2B-6D69-4290-8939-ACE8CDE0FDBE}"/>
              </a:ext>
            </a:extLst>
          </p:cNvPr>
          <p:cNvSpPr>
            <a:spLocks noGrp="1"/>
          </p:cNvSpPr>
          <p:nvPr>
            <p:ph type="title"/>
          </p:nvPr>
        </p:nvSpPr>
        <p:spPr/>
        <p:txBody>
          <a:bodyPr>
            <a:normAutofit fontScale="90000"/>
          </a:bodyPr>
          <a:lstStyle/>
          <a:p>
            <a:pPr algn="ctr"/>
            <a:r>
              <a:rPr lang="en-US" dirty="0"/>
              <a:t>Introduction</a:t>
            </a:r>
          </a:p>
        </p:txBody>
      </p:sp>
      <p:sp>
        <p:nvSpPr>
          <p:cNvPr id="3" name="Content Placeholder 2">
            <a:extLst>
              <a:ext uri="{FF2B5EF4-FFF2-40B4-BE49-F238E27FC236}">
                <a16:creationId xmlns:a16="http://schemas.microsoft.com/office/drawing/2014/main" id="{153A4DD0-49E7-4A14-9A0E-B37F03FABE2F}"/>
              </a:ext>
            </a:extLst>
          </p:cNvPr>
          <p:cNvSpPr>
            <a:spLocks noGrp="1"/>
          </p:cNvSpPr>
          <p:nvPr>
            <p:ph idx="1"/>
          </p:nvPr>
        </p:nvSpPr>
        <p:spPr/>
        <p:txBody>
          <a:bodyPr/>
          <a:lstStyle/>
          <a:p>
            <a:pPr marL="0" indent="0">
              <a:buNone/>
            </a:pPr>
            <a:r>
              <a:rPr lang="en-US" dirty="0"/>
              <a:t> UX Admin is used by staff to configure the User Interface (UI) settings on behalf of the library.  </a:t>
            </a:r>
          </a:p>
          <a:p>
            <a:pPr marL="0" indent="0">
              <a:buNone/>
            </a:pPr>
            <a:endParaRPr lang="en-US" dirty="0"/>
          </a:p>
          <a:p>
            <a:pPr marL="0" indent="0">
              <a:buNone/>
            </a:pPr>
            <a:r>
              <a:rPr lang="en-US" dirty="0"/>
              <a:t>At a high level, these configuration choices govern the OPAC’s look and behavior.  </a:t>
            </a:r>
          </a:p>
          <a:p>
            <a:pPr marL="0" indent="0">
              <a:buNone/>
            </a:pPr>
            <a:endParaRPr lang="en-US" dirty="0"/>
          </a:p>
          <a:p>
            <a:pPr marL="0" indent="0">
              <a:buNone/>
            </a:pPr>
            <a:r>
              <a:rPr lang="en-US" dirty="0"/>
              <a:t>As such, UX Admin changes will affect everyone using the library – guests, patrons, and staff. </a:t>
            </a:r>
          </a:p>
        </p:txBody>
      </p:sp>
      <p:sp>
        <p:nvSpPr>
          <p:cNvPr id="4" name="Date Placeholder 3">
            <a:extLst>
              <a:ext uri="{FF2B5EF4-FFF2-40B4-BE49-F238E27FC236}">
                <a16:creationId xmlns:a16="http://schemas.microsoft.com/office/drawing/2014/main" id="{E728B522-F651-4454-8B11-4757D1903537}"/>
              </a:ext>
            </a:extLst>
          </p:cNvPr>
          <p:cNvSpPr>
            <a:spLocks noGrp="1"/>
          </p:cNvSpPr>
          <p:nvPr>
            <p:ph type="dt" sz="half" idx="10"/>
          </p:nvPr>
        </p:nvSpPr>
        <p:spPr/>
        <p:txBody>
          <a:bodyPr/>
          <a:lstStyle/>
          <a:p>
            <a:r>
              <a:rPr lang="en-US"/>
              <a:t>June 2019</a:t>
            </a:r>
            <a:endParaRPr lang="en-US" dirty="0"/>
          </a:p>
        </p:txBody>
      </p:sp>
      <p:sp>
        <p:nvSpPr>
          <p:cNvPr id="5" name="Footer Placeholder 4">
            <a:extLst>
              <a:ext uri="{FF2B5EF4-FFF2-40B4-BE49-F238E27FC236}">
                <a16:creationId xmlns:a16="http://schemas.microsoft.com/office/drawing/2014/main" id="{F676A4D6-06AF-40DE-AF8E-1376190A2453}"/>
              </a:ext>
            </a:extLst>
          </p:cNvPr>
          <p:cNvSpPr>
            <a:spLocks noGrp="1"/>
          </p:cNvSpPr>
          <p:nvPr>
            <p:ph type="ftr" sz="quarter" idx="3"/>
          </p:nvPr>
        </p:nvSpPr>
        <p:spPr/>
        <p:txBody>
          <a:bodyPr/>
          <a:lstStyle/>
          <a:p>
            <a:r>
              <a:rPr lang="en-US"/>
              <a:t>Company Confidential – Do Not Copy or Distribute</a:t>
            </a:r>
            <a:endParaRPr lang="en-US" dirty="0"/>
          </a:p>
        </p:txBody>
      </p:sp>
      <p:sp>
        <p:nvSpPr>
          <p:cNvPr id="6" name="Slide Number Placeholder 5">
            <a:extLst>
              <a:ext uri="{FF2B5EF4-FFF2-40B4-BE49-F238E27FC236}">
                <a16:creationId xmlns:a16="http://schemas.microsoft.com/office/drawing/2014/main" id="{00AD72F0-4762-4E44-9B7C-A5BF53B1A029}"/>
              </a:ext>
            </a:extLst>
          </p:cNvPr>
          <p:cNvSpPr>
            <a:spLocks noGrp="1"/>
          </p:cNvSpPr>
          <p:nvPr>
            <p:ph type="sldNum" sz="quarter" idx="4"/>
          </p:nvPr>
        </p:nvSpPr>
        <p:spPr/>
        <p:txBody>
          <a:bodyPr/>
          <a:lstStyle/>
          <a:p>
            <a:fld id="{DBB64D83-D49B-4668-89D7-4C2152981F79}" type="slidenum">
              <a:rPr lang="en-US" smtClean="0"/>
              <a:pPr/>
              <a:t>2</a:t>
            </a:fld>
            <a:endParaRPr lang="en-US" dirty="0"/>
          </a:p>
        </p:txBody>
      </p:sp>
    </p:spTree>
    <p:extLst>
      <p:ext uri="{BB962C8B-B14F-4D97-AF65-F5344CB8AC3E}">
        <p14:creationId xmlns:p14="http://schemas.microsoft.com/office/powerpoint/2010/main" val="3892275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F4DA8-BD85-4055-8A61-0AAC5530A11D}"/>
              </a:ext>
            </a:extLst>
          </p:cNvPr>
          <p:cNvSpPr>
            <a:spLocks noGrp="1"/>
          </p:cNvSpPr>
          <p:nvPr>
            <p:ph type="title"/>
          </p:nvPr>
        </p:nvSpPr>
        <p:spPr/>
        <p:txBody>
          <a:bodyPr>
            <a:normAutofit fontScale="90000"/>
          </a:bodyPr>
          <a:lstStyle/>
          <a:p>
            <a:r>
              <a:rPr lang="en-US" dirty="0"/>
              <a:t>Adding/Editing Pages</a:t>
            </a:r>
          </a:p>
        </p:txBody>
      </p:sp>
      <p:sp>
        <p:nvSpPr>
          <p:cNvPr id="6" name="Slide Number Placeholder 5">
            <a:extLst>
              <a:ext uri="{FF2B5EF4-FFF2-40B4-BE49-F238E27FC236}">
                <a16:creationId xmlns:a16="http://schemas.microsoft.com/office/drawing/2014/main" id="{0C991299-E6DD-410A-A54F-84EB0F3552F7}"/>
              </a:ext>
            </a:extLst>
          </p:cNvPr>
          <p:cNvSpPr>
            <a:spLocks noGrp="1"/>
          </p:cNvSpPr>
          <p:nvPr>
            <p:ph type="sldNum" sz="quarter" idx="4"/>
          </p:nvPr>
        </p:nvSpPr>
        <p:spPr>
          <a:xfrm>
            <a:off x="4537038" y="6324839"/>
            <a:ext cx="914400" cy="365125"/>
          </a:xfrm>
        </p:spPr>
        <p:txBody>
          <a:bodyPr/>
          <a:lstStyle/>
          <a:p>
            <a:fld id="{DBB64D83-D49B-4668-89D7-4C2152981F79}" type="slidenum">
              <a:rPr lang="en-US" smtClean="0"/>
              <a:pPr/>
              <a:t>20</a:t>
            </a:fld>
            <a:endParaRPr lang="en-US" dirty="0"/>
          </a:p>
        </p:txBody>
      </p:sp>
      <p:sp>
        <p:nvSpPr>
          <p:cNvPr id="5" name="TextBox 4">
            <a:extLst>
              <a:ext uri="{FF2B5EF4-FFF2-40B4-BE49-F238E27FC236}">
                <a16:creationId xmlns:a16="http://schemas.microsoft.com/office/drawing/2014/main" id="{B31D123B-98F2-4B20-BC11-B981EC003B34}"/>
              </a:ext>
            </a:extLst>
          </p:cNvPr>
          <p:cNvSpPr txBox="1"/>
          <p:nvPr/>
        </p:nvSpPr>
        <p:spPr>
          <a:xfrm>
            <a:off x="2064124" y="559115"/>
            <a:ext cx="5410200" cy="707886"/>
          </a:xfrm>
          <a:prstGeom prst="rect">
            <a:avLst/>
          </a:prstGeom>
          <a:noFill/>
        </p:spPr>
        <p:txBody>
          <a:bodyPr wrap="square" rtlCol="0">
            <a:spAutoFit/>
          </a:bodyPr>
          <a:lstStyle/>
          <a:p>
            <a:r>
              <a:rPr lang="en-US" sz="1600" b="1" dirty="0"/>
              <a:t>Component Type (5 of 9):  Showcase Carousel</a:t>
            </a:r>
            <a:endParaRPr lang="en-US" sz="1600" dirty="0"/>
          </a:p>
          <a:p>
            <a:endParaRPr lang="en-US" dirty="0"/>
          </a:p>
        </p:txBody>
      </p:sp>
      <p:pic>
        <p:nvPicPr>
          <p:cNvPr id="7" name="Picture 6">
            <a:extLst>
              <a:ext uri="{FF2B5EF4-FFF2-40B4-BE49-F238E27FC236}">
                <a16:creationId xmlns:a16="http://schemas.microsoft.com/office/drawing/2014/main" id="{88F581F8-4E93-4D89-A7B9-C93D35A42A00}"/>
              </a:ext>
            </a:extLst>
          </p:cNvPr>
          <p:cNvPicPr>
            <a:picLocks noChangeAspect="1"/>
          </p:cNvPicPr>
          <p:nvPr/>
        </p:nvPicPr>
        <p:blipFill>
          <a:blip r:embed="rId2"/>
          <a:stretch>
            <a:fillRect/>
          </a:stretch>
        </p:blipFill>
        <p:spPr>
          <a:xfrm>
            <a:off x="533401" y="896017"/>
            <a:ext cx="2362200" cy="2801832"/>
          </a:xfrm>
          <a:prstGeom prst="rect">
            <a:avLst/>
          </a:prstGeom>
        </p:spPr>
      </p:pic>
      <p:pic>
        <p:nvPicPr>
          <p:cNvPr id="8" name="Picture 7">
            <a:extLst>
              <a:ext uri="{FF2B5EF4-FFF2-40B4-BE49-F238E27FC236}">
                <a16:creationId xmlns:a16="http://schemas.microsoft.com/office/drawing/2014/main" id="{B3D6FC6D-C5D3-4418-9B96-01C4E7505F7A}"/>
              </a:ext>
            </a:extLst>
          </p:cNvPr>
          <p:cNvPicPr>
            <a:picLocks noChangeAspect="1"/>
          </p:cNvPicPr>
          <p:nvPr/>
        </p:nvPicPr>
        <p:blipFill>
          <a:blip r:embed="rId3"/>
          <a:stretch>
            <a:fillRect/>
          </a:stretch>
        </p:blipFill>
        <p:spPr>
          <a:xfrm>
            <a:off x="3200400" y="913058"/>
            <a:ext cx="5638276" cy="1480048"/>
          </a:xfrm>
          <a:prstGeom prst="rect">
            <a:avLst/>
          </a:prstGeom>
        </p:spPr>
      </p:pic>
      <p:graphicFrame>
        <p:nvGraphicFramePr>
          <p:cNvPr id="9" name="Table 8">
            <a:extLst>
              <a:ext uri="{FF2B5EF4-FFF2-40B4-BE49-F238E27FC236}">
                <a16:creationId xmlns:a16="http://schemas.microsoft.com/office/drawing/2014/main" id="{01F87DCB-A633-44EE-BD27-ED7A03DE69F5}"/>
              </a:ext>
            </a:extLst>
          </p:cNvPr>
          <p:cNvGraphicFramePr>
            <a:graphicFrameLocks noGrp="1"/>
          </p:cNvGraphicFramePr>
          <p:nvPr/>
        </p:nvGraphicFramePr>
        <p:xfrm>
          <a:off x="578224" y="3779020"/>
          <a:ext cx="8382000" cy="2363624"/>
        </p:xfrm>
        <a:graphic>
          <a:graphicData uri="http://schemas.openxmlformats.org/drawingml/2006/table">
            <a:tbl>
              <a:tblPr firstRow="1" firstCol="1" bandRow="1">
                <a:tableStyleId>{5C22544A-7EE6-4342-B048-85BDC9FD1C3A}</a:tableStyleId>
              </a:tblPr>
              <a:tblGrid>
                <a:gridCol w="2793402">
                  <a:extLst>
                    <a:ext uri="{9D8B030D-6E8A-4147-A177-3AD203B41FA5}">
                      <a16:colId xmlns:a16="http://schemas.microsoft.com/office/drawing/2014/main" val="834100713"/>
                    </a:ext>
                  </a:extLst>
                </a:gridCol>
                <a:gridCol w="2794299">
                  <a:extLst>
                    <a:ext uri="{9D8B030D-6E8A-4147-A177-3AD203B41FA5}">
                      <a16:colId xmlns:a16="http://schemas.microsoft.com/office/drawing/2014/main" val="4101082825"/>
                    </a:ext>
                  </a:extLst>
                </a:gridCol>
                <a:gridCol w="2794299">
                  <a:extLst>
                    <a:ext uri="{9D8B030D-6E8A-4147-A177-3AD203B41FA5}">
                      <a16:colId xmlns:a16="http://schemas.microsoft.com/office/drawing/2014/main" val="51587028"/>
                    </a:ext>
                  </a:extLst>
                </a:gridCol>
              </a:tblGrid>
              <a:tr h="187166">
                <a:tc>
                  <a:txBody>
                    <a:bodyPr/>
                    <a:lstStyle/>
                    <a:p>
                      <a:pPr marL="0" marR="0">
                        <a:lnSpc>
                          <a:spcPct val="107000"/>
                        </a:lnSpc>
                        <a:spcBef>
                          <a:spcPts val="0"/>
                        </a:spcBef>
                        <a:spcAft>
                          <a:spcPts val="0"/>
                        </a:spcAft>
                      </a:pPr>
                      <a:r>
                        <a:rPr lang="en-US" sz="1400" dirty="0">
                          <a:effectLst/>
                        </a:rPr>
                        <a:t>Component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Version 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Version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8123370"/>
                  </a:ext>
                </a:extLst>
              </a:tr>
              <a:tr h="2145438">
                <a:tc>
                  <a:txBody>
                    <a:bodyPr/>
                    <a:lstStyle/>
                    <a:p>
                      <a:pPr marL="0" marR="0">
                        <a:lnSpc>
                          <a:spcPct val="107000"/>
                        </a:lnSpc>
                        <a:spcBef>
                          <a:spcPts val="0"/>
                        </a:spcBef>
                        <a:spcAft>
                          <a:spcPts val="0"/>
                        </a:spcAft>
                      </a:pPr>
                      <a:r>
                        <a:rPr lang="en-US" sz="1400">
                          <a:effectLst/>
                        </a:rPr>
                        <a:t>Showcase Carousel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A showcase carousel is similar to a Dynamic showcase in Version 5.  Staff enters a search; that search is executed at the time of display and displays the cover art that responds to the search.</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The search interface in the Showcase Carousel is similar to the Advanced Search interface in the OPAC.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Same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8512340"/>
                  </a:ext>
                </a:extLst>
              </a:tr>
            </a:tbl>
          </a:graphicData>
        </a:graphic>
      </p:graphicFrame>
    </p:spTree>
    <p:extLst>
      <p:ext uri="{BB962C8B-B14F-4D97-AF65-F5344CB8AC3E}">
        <p14:creationId xmlns:p14="http://schemas.microsoft.com/office/powerpoint/2010/main" val="2881848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F4DA8-BD85-4055-8A61-0AAC5530A11D}"/>
              </a:ext>
            </a:extLst>
          </p:cNvPr>
          <p:cNvSpPr>
            <a:spLocks noGrp="1"/>
          </p:cNvSpPr>
          <p:nvPr>
            <p:ph type="title"/>
          </p:nvPr>
        </p:nvSpPr>
        <p:spPr/>
        <p:txBody>
          <a:bodyPr>
            <a:normAutofit fontScale="90000"/>
          </a:bodyPr>
          <a:lstStyle/>
          <a:p>
            <a:r>
              <a:rPr lang="en-US" dirty="0"/>
              <a:t>Adding/Editing Pages</a:t>
            </a:r>
          </a:p>
        </p:txBody>
      </p:sp>
      <p:sp>
        <p:nvSpPr>
          <p:cNvPr id="6" name="Slide Number Placeholder 5">
            <a:extLst>
              <a:ext uri="{FF2B5EF4-FFF2-40B4-BE49-F238E27FC236}">
                <a16:creationId xmlns:a16="http://schemas.microsoft.com/office/drawing/2014/main" id="{0C991299-E6DD-410A-A54F-84EB0F3552F7}"/>
              </a:ext>
            </a:extLst>
          </p:cNvPr>
          <p:cNvSpPr>
            <a:spLocks noGrp="1"/>
          </p:cNvSpPr>
          <p:nvPr>
            <p:ph type="sldNum" sz="quarter" idx="4"/>
          </p:nvPr>
        </p:nvSpPr>
        <p:spPr>
          <a:xfrm>
            <a:off x="4537038" y="6324839"/>
            <a:ext cx="914400" cy="365125"/>
          </a:xfrm>
        </p:spPr>
        <p:txBody>
          <a:bodyPr/>
          <a:lstStyle/>
          <a:p>
            <a:fld id="{DBB64D83-D49B-4668-89D7-4C2152981F79}" type="slidenum">
              <a:rPr lang="en-US" smtClean="0"/>
              <a:pPr/>
              <a:t>21</a:t>
            </a:fld>
            <a:endParaRPr lang="en-US" dirty="0"/>
          </a:p>
        </p:txBody>
      </p:sp>
      <p:sp>
        <p:nvSpPr>
          <p:cNvPr id="5" name="TextBox 4">
            <a:extLst>
              <a:ext uri="{FF2B5EF4-FFF2-40B4-BE49-F238E27FC236}">
                <a16:creationId xmlns:a16="http://schemas.microsoft.com/office/drawing/2014/main" id="{B31D123B-98F2-4B20-BC11-B981EC003B34}"/>
              </a:ext>
            </a:extLst>
          </p:cNvPr>
          <p:cNvSpPr txBox="1"/>
          <p:nvPr/>
        </p:nvSpPr>
        <p:spPr>
          <a:xfrm>
            <a:off x="1600200" y="510698"/>
            <a:ext cx="5410200" cy="707886"/>
          </a:xfrm>
          <a:prstGeom prst="rect">
            <a:avLst/>
          </a:prstGeom>
          <a:noFill/>
        </p:spPr>
        <p:txBody>
          <a:bodyPr wrap="square" rtlCol="0">
            <a:spAutoFit/>
          </a:bodyPr>
          <a:lstStyle/>
          <a:p>
            <a:r>
              <a:rPr lang="en-US" sz="1600" b="1" dirty="0"/>
              <a:t>Component Type (6 of 9):  Feedback</a:t>
            </a:r>
            <a:endParaRPr lang="en-US" sz="1600" dirty="0"/>
          </a:p>
          <a:p>
            <a:endParaRPr lang="en-US" dirty="0"/>
          </a:p>
        </p:txBody>
      </p:sp>
      <p:pic>
        <p:nvPicPr>
          <p:cNvPr id="3" name="Picture 2">
            <a:extLst>
              <a:ext uri="{FF2B5EF4-FFF2-40B4-BE49-F238E27FC236}">
                <a16:creationId xmlns:a16="http://schemas.microsoft.com/office/drawing/2014/main" id="{4712C9FF-770E-4D73-9ACB-8D9E312894E0}"/>
              </a:ext>
            </a:extLst>
          </p:cNvPr>
          <p:cNvPicPr>
            <a:picLocks noChangeAspect="1"/>
          </p:cNvPicPr>
          <p:nvPr/>
        </p:nvPicPr>
        <p:blipFill>
          <a:blip r:embed="rId2"/>
          <a:stretch>
            <a:fillRect/>
          </a:stretch>
        </p:blipFill>
        <p:spPr>
          <a:xfrm>
            <a:off x="4038600" y="864641"/>
            <a:ext cx="4914257" cy="2228571"/>
          </a:xfrm>
          <a:prstGeom prst="rect">
            <a:avLst/>
          </a:prstGeom>
        </p:spPr>
      </p:pic>
      <p:pic>
        <p:nvPicPr>
          <p:cNvPr id="4" name="Picture 3">
            <a:extLst>
              <a:ext uri="{FF2B5EF4-FFF2-40B4-BE49-F238E27FC236}">
                <a16:creationId xmlns:a16="http://schemas.microsoft.com/office/drawing/2014/main" id="{D1542293-5AC1-4F85-AB34-174447181AAD}"/>
              </a:ext>
            </a:extLst>
          </p:cNvPr>
          <p:cNvPicPr>
            <a:picLocks noChangeAspect="1"/>
          </p:cNvPicPr>
          <p:nvPr/>
        </p:nvPicPr>
        <p:blipFill>
          <a:blip r:embed="rId3"/>
          <a:stretch>
            <a:fillRect/>
          </a:stretch>
        </p:blipFill>
        <p:spPr>
          <a:xfrm>
            <a:off x="502920" y="864641"/>
            <a:ext cx="3457143" cy="2819048"/>
          </a:xfrm>
          <a:prstGeom prst="rect">
            <a:avLst/>
          </a:prstGeom>
        </p:spPr>
      </p:pic>
      <p:graphicFrame>
        <p:nvGraphicFramePr>
          <p:cNvPr id="10" name="Table 9">
            <a:extLst>
              <a:ext uri="{FF2B5EF4-FFF2-40B4-BE49-F238E27FC236}">
                <a16:creationId xmlns:a16="http://schemas.microsoft.com/office/drawing/2014/main" id="{0662551F-6EDC-4120-8797-D362E55C6FB4}"/>
              </a:ext>
            </a:extLst>
          </p:cNvPr>
          <p:cNvGraphicFramePr>
            <a:graphicFrameLocks noGrp="1"/>
          </p:cNvGraphicFramePr>
          <p:nvPr/>
        </p:nvGraphicFramePr>
        <p:xfrm>
          <a:off x="558478" y="3871389"/>
          <a:ext cx="8280722" cy="2228570"/>
        </p:xfrm>
        <a:graphic>
          <a:graphicData uri="http://schemas.openxmlformats.org/drawingml/2006/table">
            <a:tbl>
              <a:tblPr firstRow="1" firstCol="1" bandRow="1">
                <a:tableStyleId>{5C22544A-7EE6-4342-B048-85BDC9FD1C3A}</a:tableStyleId>
              </a:tblPr>
              <a:tblGrid>
                <a:gridCol w="1350599">
                  <a:extLst>
                    <a:ext uri="{9D8B030D-6E8A-4147-A177-3AD203B41FA5}">
                      <a16:colId xmlns:a16="http://schemas.microsoft.com/office/drawing/2014/main" val="1923038051"/>
                    </a:ext>
                  </a:extLst>
                </a:gridCol>
                <a:gridCol w="4169587">
                  <a:extLst>
                    <a:ext uri="{9D8B030D-6E8A-4147-A177-3AD203B41FA5}">
                      <a16:colId xmlns:a16="http://schemas.microsoft.com/office/drawing/2014/main" val="3413950342"/>
                    </a:ext>
                  </a:extLst>
                </a:gridCol>
                <a:gridCol w="2760536">
                  <a:extLst>
                    <a:ext uri="{9D8B030D-6E8A-4147-A177-3AD203B41FA5}">
                      <a16:colId xmlns:a16="http://schemas.microsoft.com/office/drawing/2014/main" val="2070542722"/>
                    </a:ext>
                  </a:extLst>
                </a:gridCol>
              </a:tblGrid>
              <a:tr h="360308">
                <a:tc>
                  <a:txBody>
                    <a:bodyPr/>
                    <a:lstStyle/>
                    <a:p>
                      <a:pPr marL="0" marR="0">
                        <a:lnSpc>
                          <a:spcPct val="107000"/>
                        </a:lnSpc>
                        <a:spcBef>
                          <a:spcPts val="0"/>
                        </a:spcBef>
                        <a:spcAft>
                          <a:spcPts val="0"/>
                        </a:spcAft>
                      </a:pPr>
                      <a:r>
                        <a:rPr lang="en-US" sz="1600">
                          <a:effectLst/>
                        </a:rPr>
                        <a:t>Component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Version 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Version 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2243983"/>
                  </a:ext>
                </a:extLst>
              </a:tr>
              <a:tr h="1868262">
                <a:tc>
                  <a:txBody>
                    <a:bodyPr/>
                    <a:lstStyle/>
                    <a:p>
                      <a:pPr marL="0" marR="0">
                        <a:lnSpc>
                          <a:spcPct val="107000"/>
                        </a:lnSpc>
                        <a:spcBef>
                          <a:spcPts val="0"/>
                        </a:spcBef>
                        <a:spcAft>
                          <a:spcPts val="0"/>
                        </a:spcAft>
                      </a:pPr>
                      <a:r>
                        <a:rPr lang="en-US" sz="1600">
                          <a:effectLst/>
                        </a:rPr>
                        <a:t>Feedback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 Feedback component enables the library to display a form asking for feedback from users.  Staff configures the messaging, various color options, and an email staff target who will receive the feedback messages.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7235034"/>
                  </a:ext>
                </a:extLst>
              </a:tr>
            </a:tbl>
          </a:graphicData>
        </a:graphic>
      </p:graphicFrame>
    </p:spTree>
    <p:extLst>
      <p:ext uri="{BB962C8B-B14F-4D97-AF65-F5344CB8AC3E}">
        <p14:creationId xmlns:p14="http://schemas.microsoft.com/office/powerpoint/2010/main" val="2936171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F4DA8-BD85-4055-8A61-0AAC5530A11D}"/>
              </a:ext>
            </a:extLst>
          </p:cNvPr>
          <p:cNvSpPr>
            <a:spLocks noGrp="1"/>
          </p:cNvSpPr>
          <p:nvPr>
            <p:ph type="title"/>
          </p:nvPr>
        </p:nvSpPr>
        <p:spPr/>
        <p:txBody>
          <a:bodyPr>
            <a:normAutofit fontScale="90000"/>
          </a:bodyPr>
          <a:lstStyle/>
          <a:p>
            <a:r>
              <a:rPr lang="en-US" dirty="0"/>
              <a:t>Adding/Editing Pages</a:t>
            </a:r>
          </a:p>
        </p:txBody>
      </p:sp>
      <p:sp>
        <p:nvSpPr>
          <p:cNvPr id="6" name="Slide Number Placeholder 5">
            <a:extLst>
              <a:ext uri="{FF2B5EF4-FFF2-40B4-BE49-F238E27FC236}">
                <a16:creationId xmlns:a16="http://schemas.microsoft.com/office/drawing/2014/main" id="{0C991299-E6DD-410A-A54F-84EB0F3552F7}"/>
              </a:ext>
            </a:extLst>
          </p:cNvPr>
          <p:cNvSpPr>
            <a:spLocks noGrp="1"/>
          </p:cNvSpPr>
          <p:nvPr>
            <p:ph type="sldNum" sz="quarter" idx="4"/>
          </p:nvPr>
        </p:nvSpPr>
        <p:spPr>
          <a:xfrm>
            <a:off x="4537038" y="6324839"/>
            <a:ext cx="914400" cy="365125"/>
          </a:xfrm>
        </p:spPr>
        <p:txBody>
          <a:bodyPr/>
          <a:lstStyle/>
          <a:p>
            <a:fld id="{DBB64D83-D49B-4668-89D7-4C2152981F79}" type="slidenum">
              <a:rPr lang="en-US" smtClean="0"/>
              <a:pPr/>
              <a:t>22</a:t>
            </a:fld>
            <a:endParaRPr lang="en-US" dirty="0"/>
          </a:p>
        </p:txBody>
      </p:sp>
      <p:sp>
        <p:nvSpPr>
          <p:cNvPr id="5" name="TextBox 4">
            <a:extLst>
              <a:ext uri="{FF2B5EF4-FFF2-40B4-BE49-F238E27FC236}">
                <a16:creationId xmlns:a16="http://schemas.microsoft.com/office/drawing/2014/main" id="{B31D123B-98F2-4B20-BC11-B981EC003B34}"/>
              </a:ext>
            </a:extLst>
          </p:cNvPr>
          <p:cNvSpPr txBox="1"/>
          <p:nvPr/>
        </p:nvSpPr>
        <p:spPr>
          <a:xfrm>
            <a:off x="2095500" y="510698"/>
            <a:ext cx="5410200" cy="707886"/>
          </a:xfrm>
          <a:prstGeom prst="rect">
            <a:avLst/>
          </a:prstGeom>
          <a:noFill/>
        </p:spPr>
        <p:txBody>
          <a:bodyPr wrap="square" rtlCol="0">
            <a:spAutoFit/>
          </a:bodyPr>
          <a:lstStyle/>
          <a:p>
            <a:r>
              <a:rPr lang="en-US" sz="1600" b="1" dirty="0"/>
              <a:t>Component Type (7 of 9):  Text Block</a:t>
            </a:r>
            <a:endParaRPr lang="en-US" sz="1600" dirty="0"/>
          </a:p>
          <a:p>
            <a:endParaRPr lang="en-US" dirty="0"/>
          </a:p>
        </p:txBody>
      </p:sp>
      <p:graphicFrame>
        <p:nvGraphicFramePr>
          <p:cNvPr id="8" name="Table 7">
            <a:extLst>
              <a:ext uri="{FF2B5EF4-FFF2-40B4-BE49-F238E27FC236}">
                <a16:creationId xmlns:a16="http://schemas.microsoft.com/office/drawing/2014/main" id="{9BCC8B7F-9D7D-47A5-9F50-DD325C640737}"/>
              </a:ext>
            </a:extLst>
          </p:cNvPr>
          <p:cNvGraphicFramePr>
            <a:graphicFrameLocks noGrp="1"/>
          </p:cNvGraphicFramePr>
          <p:nvPr/>
        </p:nvGraphicFramePr>
        <p:xfrm>
          <a:off x="533400" y="4114800"/>
          <a:ext cx="8305800" cy="2057400"/>
        </p:xfrm>
        <a:graphic>
          <a:graphicData uri="http://schemas.openxmlformats.org/drawingml/2006/table">
            <a:tbl>
              <a:tblPr firstRow="1" firstCol="1" bandRow="1">
                <a:tableStyleId>{5C22544A-7EE6-4342-B048-85BDC9FD1C3A}</a:tableStyleId>
              </a:tblPr>
              <a:tblGrid>
                <a:gridCol w="1194792">
                  <a:extLst>
                    <a:ext uri="{9D8B030D-6E8A-4147-A177-3AD203B41FA5}">
                      <a16:colId xmlns:a16="http://schemas.microsoft.com/office/drawing/2014/main" val="772539337"/>
                    </a:ext>
                  </a:extLst>
                </a:gridCol>
                <a:gridCol w="4342112">
                  <a:extLst>
                    <a:ext uri="{9D8B030D-6E8A-4147-A177-3AD203B41FA5}">
                      <a16:colId xmlns:a16="http://schemas.microsoft.com/office/drawing/2014/main" val="4175068385"/>
                    </a:ext>
                  </a:extLst>
                </a:gridCol>
                <a:gridCol w="2768896">
                  <a:extLst>
                    <a:ext uri="{9D8B030D-6E8A-4147-A177-3AD203B41FA5}">
                      <a16:colId xmlns:a16="http://schemas.microsoft.com/office/drawing/2014/main" val="353033028"/>
                    </a:ext>
                  </a:extLst>
                </a:gridCol>
              </a:tblGrid>
              <a:tr h="248545">
                <a:tc>
                  <a:txBody>
                    <a:bodyPr/>
                    <a:lstStyle/>
                    <a:p>
                      <a:pPr marL="0" marR="0">
                        <a:lnSpc>
                          <a:spcPct val="107000"/>
                        </a:lnSpc>
                        <a:spcBef>
                          <a:spcPts val="0"/>
                        </a:spcBef>
                        <a:spcAft>
                          <a:spcPts val="0"/>
                        </a:spcAft>
                      </a:pPr>
                      <a:r>
                        <a:rPr lang="en-US" sz="1400">
                          <a:effectLst/>
                        </a:rPr>
                        <a:t>Component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Version 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Version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6653153"/>
                  </a:ext>
                </a:extLst>
              </a:tr>
              <a:tr h="1808855">
                <a:tc>
                  <a:txBody>
                    <a:bodyPr/>
                    <a:lstStyle/>
                    <a:p>
                      <a:pPr marL="0" marR="0">
                        <a:lnSpc>
                          <a:spcPct val="107000"/>
                        </a:lnSpc>
                        <a:spcBef>
                          <a:spcPts val="0"/>
                        </a:spcBef>
                        <a:spcAft>
                          <a:spcPts val="0"/>
                        </a:spcAft>
                      </a:pPr>
                      <a:r>
                        <a:rPr lang="en-US" sz="1400">
                          <a:effectLst/>
                        </a:rPr>
                        <a:t>Text Block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A text block component is a simple component that displays text data.   Staff can set background and foreground colors, and use HTML font, sizing, centering, hyperlinks and other capabilities.</a:t>
                      </a:r>
                    </a:p>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Libraries might use this to display their hours or policies in a text presentation.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Was included in the Content Widget’s function, but with far fewer options.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8455233"/>
                  </a:ext>
                </a:extLst>
              </a:tr>
            </a:tbl>
          </a:graphicData>
        </a:graphic>
      </p:graphicFrame>
      <p:pic>
        <p:nvPicPr>
          <p:cNvPr id="9" name="Picture 8">
            <a:extLst>
              <a:ext uri="{FF2B5EF4-FFF2-40B4-BE49-F238E27FC236}">
                <a16:creationId xmlns:a16="http://schemas.microsoft.com/office/drawing/2014/main" id="{F86B7E97-34D7-4CB5-B574-0150F115CEF8}"/>
              </a:ext>
            </a:extLst>
          </p:cNvPr>
          <p:cNvPicPr>
            <a:picLocks noChangeAspect="1"/>
          </p:cNvPicPr>
          <p:nvPr/>
        </p:nvPicPr>
        <p:blipFill>
          <a:blip r:embed="rId2"/>
          <a:stretch>
            <a:fillRect/>
          </a:stretch>
        </p:blipFill>
        <p:spPr>
          <a:xfrm>
            <a:off x="533400" y="810296"/>
            <a:ext cx="2057400" cy="3147598"/>
          </a:xfrm>
          <a:prstGeom prst="rect">
            <a:avLst/>
          </a:prstGeom>
        </p:spPr>
      </p:pic>
      <p:pic>
        <p:nvPicPr>
          <p:cNvPr id="11" name="Picture 10">
            <a:extLst>
              <a:ext uri="{FF2B5EF4-FFF2-40B4-BE49-F238E27FC236}">
                <a16:creationId xmlns:a16="http://schemas.microsoft.com/office/drawing/2014/main" id="{FA0C94F6-620D-4C3C-BDEB-620DDD0AFFD1}"/>
              </a:ext>
            </a:extLst>
          </p:cNvPr>
          <p:cNvPicPr>
            <a:picLocks noChangeAspect="1"/>
          </p:cNvPicPr>
          <p:nvPr/>
        </p:nvPicPr>
        <p:blipFill>
          <a:blip r:embed="rId3"/>
          <a:stretch>
            <a:fillRect/>
          </a:stretch>
        </p:blipFill>
        <p:spPr>
          <a:xfrm>
            <a:off x="2784714" y="877122"/>
            <a:ext cx="4419048" cy="1161905"/>
          </a:xfrm>
          <a:prstGeom prst="rect">
            <a:avLst/>
          </a:prstGeom>
        </p:spPr>
      </p:pic>
    </p:spTree>
    <p:extLst>
      <p:ext uri="{BB962C8B-B14F-4D97-AF65-F5344CB8AC3E}">
        <p14:creationId xmlns:p14="http://schemas.microsoft.com/office/powerpoint/2010/main" val="2754797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F4DA8-BD85-4055-8A61-0AAC5530A11D}"/>
              </a:ext>
            </a:extLst>
          </p:cNvPr>
          <p:cNvSpPr>
            <a:spLocks noGrp="1"/>
          </p:cNvSpPr>
          <p:nvPr>
            <p:ph type="title"/>
          </p:nvPr>
        </p:nvSpPr>
        <p:spPr/>
        <p:txBody>
          <a:bodyPr>
            <a:normAutofit fontScale="90000"/>
          </a:bodyPr>
          <a:lstStyle/>
          <a:p>
            <a:r>
              <a:rPr lang="en-US" dirty="0"/>
              <a:t>Adding/Editing Pages</a:t>
            </a:r>
          </a:p>
        </p:txBody>
      </p:sp>
      <p:sp>
        <p:nvSpPr>
          <p:cNvPr id="6" name="Slide Number Placeholder 5">
            <a:extLst>
              <a:ext uri="{FF2B5EF4-FFF2-40B4-BE49-F238E27FC236}">
                <a16:creationId xmlns:a16="http://schemas.microsoft.com/office/drawing/2014/main" id="{0C991299-E6DD-410A-A54F-84EB0F3552F7}"/>
              </a:ext>
            </a:extLst>
          </p:cNvPr>
          <p:cNvSpPr>
            <a:spLocks noGrp="1"/>
          </p:cNvSpPr>
          <p:nvPr>
            <p:ph type="sldNum" sz="quarter" idx="4"/>
          </p:nvPr>
        </p:nvSpPr>
        <p:spPr>
          <a:xfrm>
            <a:off x="4537038" y="6324839"/>
            <a:ext cx="914400" cy="365125"/>
          </a:xfrm>
        </p:spPr>
        <p:txBody>
          <a:bodyPr/>
          <a:lstStyle/>
          <a:p>
            <a:fld id="{DBB64D83-D49B-4668-89D7-4C2152981F79}" type="slidenum">
              <a:rPr lang="en-US" smtClean="0"/>
              <a:pPr/>
              <a:t>23</a:t>
            </a:fld>
            <a:endParaRPr lang="en-US" dirty="0"/>
          </a:p>
        </p:txBody>
      </p:sp>
      <p:sp>
        <p:nvSpPr>
          <p:cNvPr id="5" name="TextBox 4">
            <a:extLst>
              <a:ext uri="{FF2B5EF4-FFF2-40B4-BE49-F238E27FC236}">
                <a16:creationId xmlns:a16="http://schemas.microsoft.com/office/drawing/2014/main" id="{B31D123B-98F2-4B20-BC11-B981EC003B34}"/>
              </a:ext>
            </a:extLst>
          </p:cNvPr>
          <p:cNvSpPr txBox="1"/>
          <p:nvPr/>
        </p:nvSpPr>
        <p:spPr>
          <a:xfrm>
            <a:off x="1831938" y="490156"/>
            <a:ext cx="5410200" cy="707886"/>
          </a:xfrm>
          <a:prstGeom prst="rect">
            <a:avLst/>
          </a:prstGeom>
          <a:noFill/>
        </p:spPr>
        <p:txBody>
          <a:bodyPr wrap="square" rtlCol="0">
            <a:spAutoFit/>
          </a:bodyPr>
          <a:lstStyle/>
          <a:p>
            <a:r>
              <a:rPr lang="en-US" sz="1600" b="1" dirty="0"/>
              <a:t>Component Type (8 of 9):  Topic Search</a:t>
            </a:r>
            <a:endParaRPr lang="en-US" sz="1600" dirty="0"/>
          </a:p>
          <a:p>
            <a:endParaRPr lang="en-US" dirty="0"/>
          </a:p>
        </p:txBody>
      </p:sp>
      <p:graphicFrame>
        <p:nvGraphicFramePr>
          <p:cNvPr id="3" name="Table 2">
            <a:extLst>
              <a:ext uri="{FF2B5EF4-FFF2-40B4-BE49-F238E27FC236}">
                <a16:creationId xmlns:a16="http://schemas.microsoft.com/office/drawing/2014/main" id="{FA59B0EE-89AE-460B-BAEA-5318DD80667B}"/>
              </a:ext>
            </a:extLst>
          </p:cNvPr>
          <p:cNvGraphicFramePr>
            <a:graphicFrameLocks noGrp="1"/>
          </p:cNvGraphicFramePr>
          <p:nvPr/>
        </p:nvGraphicFramePr>
        <p:xfrm>
          <a:off x="647700" y="3886200"/>
          <a:ext cx="8305800" cy="2328418"/>
        </p:xfrm>
        <a:graphic>
          <a:graphicData uri="http://schemas.openxmlformats.org/drawingml/2006/table">
            <a:tbl>
              <a:tblPr firstRow="1" firstCol="1" bandRow="1">
                <a:tableStyleId>{5C22544A-7EE6-4342-B048-85BDC9FD1C3A}</a:tableStyleId>
              </a:tblPr>
              <a:tblGrid>
                <a:gridCol w="1354689">
                  <a:extLst>
                    <a:ext uri="{9D8B030D-6E8A-4147-A177-3AD203B41FA5}">
                      <a16:colId xmlns:a16="http://schemas.microsoft.com/office/drawing/2014/main" val="1272880212"/>
                    </a:ext>
                  </a:extLst>
                </a:gridCol>
                <a:gridCol w="4182215">
                  <a:extLst>
                    <a:ext uri="{9D8B030D-6E8A-4147-A177-3AD203B41FA5}">
                      <a16:colId xmlns:a16="http://schemas.microsoft.com/office/drawing/2014/main" val="2077778662"/>
                    </a:ext>
                  </a:extLst>
                </a:gridCol>
                <a:gridCol w="2768896">
                  <a:extLst>
                    <a:ext uri="{9D8B030D-6E8A-4147-A177-3AD203B41FA5}">
                      <a16:colId xmlns:a16="http://schemas.microsoft.com/office/drawing/2014/main" val="867831901"/>
                    </a:ext>
                  </a:extLst>
                </a:gridCol>
              </a:tblGrid>
              <a:tr h="0">
                <a:tc>
                  <a:txBody>
                    <a:bodyPr/>
                    <a:lstStyle/>
                    <a:p>
                      <a:pPr marL="0" marR="0">
                        <a:lnSpc>
                          <a:spcPct val="107000"/>
                        </a:lnSpc>
                        <a:spcBef>
                          <a:spcPts val="0"/>
                        </a:spcBef>
                        <a:spcAft>
                          <a:spcPts val="0"/>
                        </a:spcAft>
                      </a:pPr>
                      <a:r>
                        <a:rPr lang="en-US" sz="1400">
                          <a:effectLst/>
                        </a:rPr>
                        <a:t>Component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Version 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Version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033977"/>
                  </a:ext>
                </a:extLst>
              </a:tr>
              <a:tr h="0">
                <a:tc>
                  <a:txBody>
                    <a:bodyPr/>
                    <a:lstStyle/>
                    <a:p>
                      <a:pPr marL="0" marR="0">
                        <a:lnSpc>
                          <a:spcPct val="107000"/>
                        </a:lnSpc>
                        <a:spcBef>
                          <a:spcPts val="0"/>
                        </a:spcBef>
                        <a:spcAft>
                          <a:spcPts val="0"/>
                        </a:spcAft>
                      </a:pPr>
                      <a:r>
                        <a:rPr lang="en-US" sz="1400">
                          <a:effectLst/>
                        </a:rPr>
                        <a:t>Topic Search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The Topic Search component enables staff to create and configure pre-defined searches (topic searches) by building canned search strategies and displaying them as links (chips) in a component.</a:t>
                      </a:r>
                    </a:p>
                    <a:p>
                      <a:pPr marL="0" marR="0">
                        <a:lnSpc>
                          <a:spcPct val="107000"/>
                        </a:lnSpc>
                        <a:spcBef>
                          <a:spcPts val="0"/>
                        </a:spcBef>
                        <a:spcAft>
                          <a:spcPts val="0"/>
                        </a:spcAft>
                      </a:pPr>
                      <a:r>
                        <a:rPr lang="en-US" sz="1300" dirty="0">
                          <a:effectLst/>
                        </a:rPr>
                        <a:t> </a:t>
                      </a:r>
                    </a:p>
                    <a:p>
                      <a:pPr marL="0" marR="0">
                        <a:lnSpc>
                          <a:spcPct val="107000"/>
                        </a:lnSpc>
                        <a:spcBef>
                          <a:spcPts val="0"/>
                        </a:spcBef>
                        <a:spcAft>
                          <a:spcPts val="0"/>
                        </a:spcAft>
                      </a:pPr>
                      <a:r>
                        <a:rPr lang="en-US" sz="1300" dirty="0">
                          <a:effectLst/>
                        </a:rPr>
                        <a:t>Topics are defined using the Advanced Search interface.</a:t>
                      </a:r>
                    </a:p>
                    <a:p>
                      <a:pPr marL="0" marR="0">
                        <a:lnSpc>
                          <a:spcPct val="107000"/>
                        </a:lnSpc>
                        <a:spcBef>
                          <a:spcPts val="0"/>
                        </a:spcBef>
                        <a:spcAft>
                          <a:spcPts val="0"/>
                        </a:spcAft>
                      </a:pPr>
                      <a:r>
                        <a:rPr lang="en-US" sz="1300" dirty="0">
                          <a:effectLst/>
                        </a:rPr>
                        <a:t> </a:t>
                      </a:r>
                    </a:p>
                    <a:p>
                      <a:pPr marL="0" marR="0">
                        <a:lnSpc>
                          <a:spcPct val="107000"/>
                        </a:lnSpc>
                        <a:spcBef>
                          <a:spcPts val="0"/>
                        </a:spcBef>
                        <a:spcAft>
                          <a:spcPts val="0"/>
                        </a:spcAft>
                      </a:pPr>
                      <a:r>
                        <a:rPr lang="en-US" sz="1300" dirty="0">
                          <a:effectLst/>
                        </a:rPr>
                        <a:t>Version 6 topic searches are in ‘chips’ that are horizontally distributed across the width of the component (which, as mentioned above, can vary in size).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 Same general function, although more difficult to create and edit topics.</a:t>
                      </a:r>
                    </a:p>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Version 5 topic searches were required to be vertical.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097226"/>
                  </a:ext>
                </a:extLst>
              </a:tr>
            </a:tbl>
          </a:graphicData>
        </a:graphic>
      </p:graphicFrame>
      <p:pic>
        <p:nvPicPr>
          <p:cNvPr id="4" name="Picture 3">
            <a:extLst>
              <a:ext uri="{FF2B5EF4-FFF2-40B4-BE49-F238E27FC236}">
                <a16:creationId xmlns:a16="http://schemas.microsoft.com/office/drawing/2014/main" id="{2FE450DC-47A6-4406-8FE5-227844618E30}"/>
              </a:ext>
            </a:extLst>
          </p:cNvPr>
          <p:cNvPicPr>
            <a:picLocks noChangeAspect="1"/>
          </p:cNvPicPr>
          <p:nvPr/>
        </p:nvPicPr>
        <p:blipFill>
          <a:blip r:embed="rId2"/>
          <a:stretch>
            <a:fillRect/>
          </a:stretch>
        </p:blipFill>
        <p:spPr>
          <a:xfrm>
            <a:off x="647700" y="888904"/>
            <a:ext cx="2847116" cy="2792959"/>
          </a:xfrm>
          <a:prstGeom prst="rect">
            <a:avLst/>
          </a:prstGeom>
        </p:spPr>
      </p:pic>
      <p:pic>
        <p:nvPicPr>
          <p:cNvPr id="9" name="Picture 8">
            <a:extLst>
              <a:ext uri="{FF2B5EF4-FFF2-40B4-BE49-F238E27FC236}">
                <a16:creationId xmlns:a16="http://schemas.microsoft.com/office/drawing/2014/main" id="{E2FDB2CF-ACFE-44C6-9A32-0407D7C210A9}"/>
              </a:ext>
            </a:extLst>
          </p:cNvPr>
          <p:cNvPicPr>
            <a:picLocks noChangeAspect="1"/>
          </p:cNvPicPr>
          <p:nvPr/>
        </p:nvPicPr>
        <p:blipFill>
          <a:blip r:embed="rId3"/>
          <a:stretch>
            <a:fillRect/>
          </a:stretch>
        </p:blipFill>
        <p:spPr>
          <a:xfrm>
            <a:off x="3587301" y="844099"/>
            <a:ext cx="5366199" cy="1954759"/>
          </a:xfrm>
          <a:prstGeom prst="rect">
            <a:avLst/>
          </a:prstGeom>
        </p:spPr>
      </p:pic>
    </p:spTree>
    <p:extLst>
      <p:ext uri="{BB962C8B-B14F-4D97-AF65-F5344CB8AC3E}">
        <p14:creationId xmlns:p14="http://schemas.microsoft.com/office/powerpoint/2010/main" val="589856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F4DA8-BD85-4055-8A61-0AAC5530A11D}"/>
              </a:ext>
            </a:extLst>
          </p:cNvPr>
          <p:cNvSpPr>
            <a:spLocks noGrp="1"/>
          </p:cNvSpPr>
          <p:nvPr>
            <p:ph type="title"/>
          </p:nvPr>
        </p:nvSpPr>
        <p:spPr/>
        <p:txBody>
          <a:bodyPr>
            <a:normAutofit fontScale="90000"/>
          </a:bodyPr>
          <a:lstStyle/>
          <a:p>
            <a:r>
              <a:rPr lang="en-US" dirty="0"/>
              <a:t>Adding/Editing Pages</a:t>
            </a:r>
          </a:p>
        </p:txBody>
      </p:sp>
      <p:sp>
        <p:nvSpPr>
          <p:cNvPr id="6" name="Slide Number Placeholder 5">
            <a:extLst>
              <a:ext uri="{FF2B5EF4-FFF2-40B4-BE49-F238E27FC236}">
                <a16:creationId xmlns:a16="http://schemas.microsoft.com/office/drawing/2014/main" id="{0C991299-E6DD-410A-A54F-84EB0F3552F7}"/>
              </a:ext>
            </a:extLst>
          </p:cNvPr>
          <p:cNvSpPr>
            <a:spLocks noGrp="1"/>
          </p:cNvSpPr>
          <p:nvPr>
            <p:ph type="sldNum" sz="quarter" idx="4"/>
          </p:nvPr>
        </p:nvSpPr>
        <p:spPr>
          <a:xfrm>
            <a:off x="4537038" y="6324839"/>
            <a:ext cx="914400" cy="365125"/>
          </a:xfrm>
        </p:spPr>
        <p:txBody>
          <a:bodyPr/>
          <a:lstStyle/>
          <a:p>
            <a:fld id="{DBB64D83-D49B-4668-89D7-4C2152981F79}" type="slidenum">
              <a:rPr lang="en-US" smtClean="0"/>
              <a:pPr/>
              <a:t>24</a:t>
            </a:fld>
            <a:endParaRPr lang="en-US" dirty="0"/>
          </a:p>
        </p:txBody>
      </p:sp>
      <p:sp>
        <p:nvSpPr>
          <p:cNvPr id="5" name="TextBox 4">
            <a:extLst>
              <a:ext uri="{FF2B5EF4-FFF2-40B4-BE49-F238E27FC236}">
                <a16:creationId xmlns:a16="http://schemas.microsoft.com/office/drawing/2014/main" id="{B31D123B-98F2-4B20-BC11-B981EC003B34}"/>
              </a:ext>
            </a:extLst>
          </p:cNvPr>
          <p:cNvSpPr txBox="1"/>
          <p:nvPr/>
        </p:nvSpPr>
        <p:spPr>
          <a:xfrm>
            <a:off x="2052807" y="510698"/>
            <a:ext cx="5410200" cy="707886"/>
          </a:xfrm>
          <a:prstGeom prst="rect">
            <a:avLst/>
          </a:prstGeom>
          <a:noFill/>
        </p:spPr>
        <p:txBody>
          <a:bodyPr wrap="square" rtlCol="0">
            <a:spAutoFit/>
          </a:bodyPr>
          <a:lstStyle/>
          <a:p>
            <a:r>
              <a:rPr lang="en-US" sz="1600" b="1" dirty="0"/>
              <a:t>Component Type (9 of 9):  Embedded Web Links</a:t>
            </a:r>
            <a:endParaRPr lang="en-US" sz="1600" dirty="0"/>
          </a:p>
          <a:p>
            <a:endParaRPr lang="en-US" dirty="0"/>
          </a:p>
        </p:txBody>
      </p:sp>
      <p:graphicFrame>
        <p:nvGraphicFramePr>
          <p:cNvPr id="3" name="Table 2">
            <a:extLst>
              <a:ext uri="{FF2B5EF4-FFF2-40B4-BE49-F238E27FC236}">
                <a16:creationId xmlns:a16="http://schemas.microsoft.com/office/drawing/2014/main" id="{4ABA7766-8FFF-4513-937A-D323CAD642D4}"/>
              </a:ext>
            </a:extLst>
          </p:cNvPr>
          <p:cNvGraphicFramePr>
            <a:graphicFrameLocks noGrp="1"/>
          </p:cNvGraphicFramePr>
          <p:nvPr/>
        </p:nvGraphicFramePr>
        <p:xfrm>
          <a:off x="643107" y="3318734"/>
          <a:ext cx="8229600" cy="2964307"/>
        </p:xfrm>
        <a:graphic>
          <a:graphicData uri="http://schemas.openxmlformats.org/drawingml/2006/table">
            <a:tbl>
              <a:tblPr firstRow="1" firstCol="1" bandRow="1">
                <a:tableStyleId>{5C22544A-7EE6-4342-B048-85BDC9FD1C3A}</a:tableStyleId>
              </a:tblPr>
              <a:tblGrid>
                <a:gridCol w="1500692">
                  <a:extLst>
                    <a:ext uri="{9D8B030D-6E8A-4147-A177-3AD203B41FA5}">
                      <a16:colId xmlns:a16="http://schemas.microsoft.com/office/drawing/2014/main" val="201245518"/>
                    </a:ext>
                  </a:extLst>
                </a:gridCol>
                <a:gridCol w="5552401">
                  <a:extLst>
                    <a:ext uri="{9D8B030D-6E8A-4147-A177-3AD203B41FA5}">
                      <a16:colId xmlns:a16="http://schemas.microsoft.com/office/drawing/2014/main" val="1789963181"/>
                    </a:ext>
                  </a:extLst>
                </a:gridCol>
                <a:gridCol w="1176507">
                  <a:extLst>
                    <a:ext uri="{9D8B030D-6E8A-4147-A177-3AD203B41FA5}">
                      <a16:colId xmlns:a16="http://schemas.microsoft.com/office/drawing/2014/main" val="1605445516"/>
                    </a:ext>
                  </a:extLst>
                </a:gridCol>
              </a:tblGrid>
              <a:tr h="0">
                <a:tc>
                  <a:txBody>
                    <a:bodyPr/>
                    <a:lstStyle/>
                    <a:p>
                      <a:pPr marL="0" marR="0">
                        <a:lnSpc>
                          <a:spcPct val="107000"/>
                        </a:lnSpc>
                        <a:spcBef>
                          <a:spcPts val="0"/>
                        </a:spcBef>
                        <a:spcAft>
                          <a:spcPts val="0"/>
                        </a:spcAft>
                      </a:pPr>
                      <a:r>
                        <a:rPr lang="en-US" sz="1400">
                          <a:effectLst/>
                        </a:rPr>
                        <a:t>Component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Version 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Version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6565773"/>
                  </a:ext>
                </a:extLst>
              </a:tr>
              <a:tr h="0">
                <a:tc>
                  <a:txBody>
                    <a:bodyPr/>
                    <a:lstStyle/>
                    <a:p>
                      <a:pPr marL="0" marR="0">
                        <a:lnSpc>
                          <a:spcPct val="107000"/>
                        </a:lnSpc>
                        <a:spcBef>
                          <a:spcPts val="0"/>
                        </a:spcBef>
                        <a:spcAft>
                          <a:spcPts val="0"/>
                        </a:spcAft>
                      </a:pPr>
                      <a:r>
                        <a:rPr lang="en-US" sz="1400">
                          <a:effectLst/>
                        </a:rPr>
                        <a:t>Embedded Web Links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An embedded web link component is one where click the component automatically takes the user to a remote URL.</a:t>
                      </a:r>
                    </a:p>
                    <a:p>
                      <a:pPr marL="0" marR="0">
                        <a:lnSpc>
                          <a:spcPct val="107000"/>
                        </a:lnSpc>
                        <a:spcBef>
                          <a:spcPts val="0"/>
                        </a:spcBef>
                        <a:spcAft>
                          <a:spcPts val="0"/>
                        </a:spcAft>
                      </a:pPr>
                      <a:r>
                        <a:rPr lang="en-US" sz="1300" dirty="0">
                          <a:effectLst/>
                        </a:rPr>
                        <a:t> </a:t>
                      </a:r>
                    </a:p>
                    <a:p>
                      <a:pPr marL="0" marR="0">
                        <a:lnSpc>
                          <a:spcPct val="107000"/>
                        </a:lnSpc>
                        <a:spcBef>
                          <a:spcPts val="0"/>
                        </a:spcBef>
                        <a:spcAft>
                          <a:spcPts val="0"/>
                        </a:spcAft>
                      </a:pPr>
                      <a:r>
                        <a:rPr lang="en-US" sz="1300" dirty="0">
                          <a:effectLst/>
                        </a:rPr>
                        <a:t>Note that not all external sites allow embedded linking.  Staff will need to experiment with the sites they wish to link to.</a:t>
                      </a:r>
                    </a:p>
                    <a:p>
                      <a:pPr marL="0" marR="0">
                        <a:lnSpc>
                          <a:spcPct val="107000"/>
                        </a:lnSpc>
                        <a:spcBef>
                          <a:spcPts val="0"/>
                        </a:spcBef>
                        <a:spcAft>
                          <a:spcPts val="0"/>
                        </a:spcAft>
                      </a:pPr>
                      <a:r>
                        <a:rPr lang="en-US" sz="1300" dirty="0">
                          <a:effectLst/>
                        </a:rPr>
                        <a:t> </a:t>
                      </a:r>
                    </a:p>
                    <a:p>
                      <a:pPr marL="0" marR="0">
                        <a:lnSpc>
                          <a:spcPct val="107000"/>
                        </a:lnSpc>
                        <a:spcBef>
                          <a:spcPts val="0"/>
                        </a:spcBef>
                        <a:spcAft>
                          <a:spcPts val="0"/>
                        </a:spcAft>
                      </a:pPr>
                      <a:r>
                        <a:rPr lang="en-US" sz="1300" dirty="0">
                          <a:effectLst/>
                        </a:rPr>
                        <a:t>(Example:  You cannot link directly to a YouTube URL.   You need a special ‘embed’ URL from YouTube for this component to work properly)</a:t>
                      </a:r>
                    </a:p>
                    <a:p>
                      <a:pPr marL="0" marR="0">
                        <a:lnSpc>
                          <a:spcPct val="107000"/>
                        </a:lnSpc>
                        <a:spcBef>
                          <a:spcPts val="0"/>
                        </a:spcBef>
                        <a:spcAft>
                          <a:spcPts val="0"/>
                        </a:spcAft>
                      </a:pPr>
                      <a:r>
                        <a:rPr lang="en-US" sz="1300" dirty="0">
                          <a:effectLst/>
                        </a:rPr>
                        <a:t>                 </a:t>
                      </a:r>
                      <a:r>
                        <a:rPr lang="en-US" sz="1300" b="1" dirty="0">
                          <a:effectLst/>
                        </a:rPr>
                        <a:t>Ex. Change standard </a:t>
                      </a:r>
                      <a:r>
                        <a:rPr lang="en-US" sz="1300" b="1" dirty="0" err="1">
                          <a:effectLst/>
                        </a:rPr>
                        <a:t>Youtube</a:t>
                      </a:r>
                      <a:r>
                        <a:rPr lang="en-US" sz="1300" b="1" dirty="0">
                          <a:effectLst/>
                        </a:rPr>
                        <a:t> URL:</a:t>
                      </a:r>
                    </a:p>
                    <a:p>
                      <a:pPr marL="0" marR="0">
                        <a:lnSpc>
                          <a:spcPct val="107000"/>
                        </a:lnSpc>
                        <a:spcBef>
                          <a:spcPts val="0"/>
                        </a:spcBef>
                        <a:spcAft>
                          <a:spcPts val="0"/>
                        </a:spcAft>
                      </a:pPr>
                      <a:r>
                        <a:rPr lang="en-US" sz="1300" dirty="0">
                          <a:effectLst/>
                        </a:rPr>
                        <a:t>https://www.youtube.com/</a:t>
                      </a:r>
                      <a:r>
                        <a:rPr lang="en-US" sz="1300" dirty="0">
                          <a:effectLst/>
                          <a:highlight>
                            <a:srgbClr val="FFFF00"/>
                          </a:highlight>
                        </a:rPr>
                        <a:t>watch?v=</a:t>
                      </a:r>
                      <a:r>
                        <a:rPr lang="en-US" sz="1300" dirty="0">
                          <a:effectLst/>
                        </a:rPr>
                        <a:t>qtUNbNsHR_M</a:t>
                      </a:r>
                    </a:p>
                    <a:p>
                      <a:pPr marL="0" marR="0">
                        <a:lnSpc>
                          <a:spcPct val="107000"/>
                        </a:lnSpc>
                        <a:spcBef>
                          <a:spcPts val="0"/>
                        </a:spcBef>
                        <a:spcAft>
                          <a:spcPts val="0"/>
                        </a:spcAft>
                      </a:pPr>
                      <a:r>
                        <a:rPr lang="en-US" sz="1300" dirty="0">
                          <a:effectLst/>
                        </a:rPr>
                        <a:t>              </a:t>
                      </a:r>
                      <a:r>
                        <a:rPr lang="en-US" sz="1300" b="1" dirty="0">
                          <a:effectLst/>
                        </a:rPr>
                        <a:t>Replace "/</a:t>
                      </a:r>
                      <a:r>
                        <a:rPr lang="en-US" sz="1300" b="1" dirty="0" err="1">
                          <a:effectLst/>
                        </a:rPr>
                        <a:t>watch?v</a:t>
                      </a:r>
                      <a:r>
                        <a:rPr lang="en-US" sz="1300" b="1" dirty="0">
                          <a:effectLst/>
                        </a:rPr>
                        <a:t>=" with "/embed/"</a:t>
                      </a:r>
                    </a:p>
                    <a:p>
                      <a:pPr marL="0" marR="0">
                        <a:lnSpc>
                          <a:spcPct val="107000"/>
                        </a:lnSpc>
                        <a:spcBef>
                          <a:spcPts val="0"/>
                        </a:spcBef>
                        <a:spcAft>
                          <a:spcPts val="0"/>
                        </a:spcAft>
                      </a:pPr>
                      <a:r>
                        <a:rPr lang="en-US" sz="1300" dirty="0">
                          <a:effectLst/>
                        </a:rPr>
                        <a:t>https://www.youtube.com/</a:t>
                      </a:r>
                      <a:r>
                        <a:rPr lang="en-US" sz="1300" dirty="0">
                          <a:effectLst/>
                          <a:highlight>
                            <a:srgbClr val="FFFF00"/>
                          </a:highlight>
                        </a:rPr>
                        <a:t>embed/</a:t>
                      </a:r>
                      <a:r>
                        <a:rPr lang="en-US" sz="1300" dirty="0">
                          <a:effectLst/>
                        </a:rPr>
                        <a:t>qtUNbNsHR_M</a:t>
                      </a:r>
                    </a:p>
                    <a:p>
                      <a:pPr marL="0" marR="0">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Same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0220802"/>
                  </a:ext>
                </a:extLst>
              </a:tr>
            </a:tbl>
          </a:graphicData>
        </a:graphic>
      </p:graphicFrame>
      <p:pic>
        <p:nvPicPr>
          <p:cNvPr id="4" name="Picture 3">
            <a:extLst>
              <a:ext uri="{FF2B5EF4-FFF2-40B4-BE49-F238E27FC236}">
                <a16:creationId xmlns:a16="http://schemas.microsoft.com/office/drawing/2014/main" id="{CC0ED4F1-4D0A-44C6-8DBC-1C102D000308}"/>
              </a:ext>
            </a:extLst>
          </p:cNvPr>
          <p:cNvPicPr>
            <a:picLocks noChangeAspect="1"/>
          </p:cNvPicPr>
          <p:nvPr/>
        </p:nvPicPr>
        <p:blipFill>
          <a:blip r:embed="rId2"/>
          <a:stretch>
            <a:fillRect/>
          </a:stretch>
        </p:blipFill>
        <p:spPr>
          <a:xfrm>
            <a:off x="643107" y="864641"/>
            <a:ext cx="5257800" cy="2412295"/>
          </a:xfrm>
          <a:prstGeom prst="rect">
            <a:avLst/>
          </a:prstGeom>
        </p:spPr>
      </p:pic>
    </p:spTree>
    <p:extLst>
      <p:ext uri="{BB962C8B-B14F-4D97-AF65-F5344CB8AC3E}">
        <p14:creationId xmlns:p14="http://schemas.microsoft.com/office/powerpoint/2010/main" val="1397677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F4DA8-BD85-4055-8A61-0AAC5530A11D}"/>
              </a:ext>
            </a:extLst>
          </p:cNvPr>
          <p:cNvSpPr>
            <a:spLocks noGrp="1"/>
          </p:cNvSpPr>
          <p:nvPr>
            <p:ph type="title"/>
          </p:nvPr>
        </p:nvSpPr>
        <p:spPr/>
        <p:txBody>
          <a:bodyPr>
            <a:normAutofit fontScale="90000"/>
          </a:bodyPr>
          <a:lstStyle/>
          <a:p>
            <a:r>
              <a:rPr lang="en-US" dirty="0"/>
              <a:t>Adding/Editing Pages</a:t>
            </a:r>
          </a:p>
        </p:txBody>
      </p:sp>
      <p:sp>
        <p:nvSpPr>
          <p:cNvPr id="6" name="Slide Number Placeholder 5">
            <a:extLst>
              <a:ext uri="{FF2B5EF4-FFF2-40B4-BE49-F238E27FC236}">
                <a16:creationId xmlns:a16="http://schemas.microsoft.com/office/drawing/2014/main" id="{0C991299-E6DD-410A-A54F-84EB0F3552F7}"/>
              </a:ext>
            </a:extLst>
          </p:cNvPr>
          <p:cNvSpPr>
            <a:spLocks noGrp="1"/>
          </p:cNvSpPr>
          <p:nvPr>
            <p:ph type="sldNum" sz="quarter" idx="4"/>
          </p:nvPr>
        </p:nvSpPr>
        <p:spPr>
          <a:xfrm>
            <a:off x="4537038" y="6324839"/>
            <a:ext cx="914400" cy="365125"/>
          </a:xfrm>
        </p:spPr>
        <p:txBody>
          <a:bodyPr/>
          <a:lstStyle/>
          <a:p>
            <a:fld id="{DBB64D83-D49B-4668-89D7-4C2152981F79}" type="slidenum">
              <a:rPr lang="en-US" smtClean="0"/>
              <a:pPr/>
              <a:t>25</a:t>
            </a:fld>
            <a:endParaRPr lang="en-US" dirty="0"/>
          </a:p>
        </p:txBody>
      </p:sp>
      <p:sp>
        <p:nvSpPr>
          <p:cNvPr id="5" name="TextBox 4">
            <a:extLst>
              <a:ext uri="{FF2B5EF4-FFF2-40B4-BE49-F238E27FC236}">
                <a16:creationId xmlns:a16="http://schemas.microsoft.com/office/drawing/2014/main" id="{B31D123B-98F2-4B20-BC11-B981EC003B34}"/>
              </a:ext>
            </a:extLst>
          </p:cNvPr>
          <p:cNvSpPr txBox="1"/>
          <p:nvPr/>
        </p:nvSpPr>
        <p:spPr>
          <a:xfrm>
            <a:off x="2590799" y="510698"/>
            <a:ext cx="4872207" cy="707886"/>
          </a:xfrm>
          <a:prstGeom prst="rect">
            <a:avLst/>
          </a:prstGeom>
          <a:noFill/>
        </p:spPr>
        <p:txBody>
          <a:bodyPr wrap="square" rtlCol="0">
            <a:spAutoFit/>
          </a:bodyPr>
          <a:lstStyle/>
          <a:p>
            <a:r>
              <a:rPr lang="en-US" sz="1600" b="1" dirty="0"/>
              <a:t>Component Listing Reference</a:t>
            </a:r>
            <a:endParaRPr lang="en-US" sz="1600" dirty="0"/>
          </a:p>
          <a:p>
            <a:endParaRPr lang="en-US" dirty="0"/>
          </a:p>
        </p:txBody>
      </p:sp>
      <p:pic>
        <p:nvPicPr>
          <p:cNvPr id="7" name="Picture 6">
            <a:extLst>
              <a:ext uri="{FF2B5EF4-FFF2-40B4-BE49-F238E27FC236}">
                <a16:creationId xmlns:a16="http://schemas.microsoft.com/office/drawing/2014/main" id="{4F18E213-8B45-47B5-AB7F-E012B795FEC5}"/>
              </a:ext>
            </a:extLst>
          </p:cNvPr>
          <p:cNvPicPr>
            <a:picLocks noChangeAspect="1"/>
          </p:cNvPicPr>
          <p:nvPr/>
        </p:nvPicPr>
        <p:blipFill>
          <a:blip r:embed="rId2"/>
          <a:stretch>
            <a:fillRect/>
          </a:stretch>
        </p:blipFill>
        <p:spPr>
          <a:xfrm>
            <a:off x="609601" y="880027"/>
            <a:ext cx="7772399" cy="5438537"/>
          </a:xfrm>
          <a:prstGeom prst="rect">
            <a:avLst/>
          </a:prstGeom>
        </p:spPr>
      </p:pic>
      <p:sp>
        <p:nvSpPr>
          <p:cNvPr id="8" name="TextBox 7">
            <a:extLst>
              <a:ext uri="{FF2B5EF4-FFF2-40B4-BE49-F238E27FC236}">
                <a16:creationId xmlns:a16="http://schemas.microsoft.com/office/drawing/2014/main" id="{9EDFDA64-0C50-490C-8994-87B79E1B5DD5}"/>
              </a:ext>
            </a:extLst>
          </p:cNvPr>
          <p:cNvSpPr txBox="1"/>
          <p:nvPr/>
        </p:nvSpPr>
        <p:spPr>
          <a:xfrm>
            <a:off x="609601" y="2209800"/>
            <a:ext cx="2133600" cy="4124206"/>
          </a:xfrm>
          <a:prstGeom prst="rect">
            <a:avLst/>
          </a:prstGeom>
          <a:noFill/>
        </p:spPr>
        <p:txBody>
          <a:bodyPr wrap="square" rtlCol="0">
            <a:spAutoFit/>
          </a:bodyPr>
          <a:lstStyle/>
          <a:p>
            <a:r>
              <a:rPr lang="en-US" sz="1400" dirty="0"/>
              <a:t>When selecting a component row to add to your page,  please note each size component will have a variety of the 9 available component types.</a:t>
            </a:r>
          </a:p>
          <a:p>
            <a:endParaRPr lang="en-US" sz="1400" dirty="0"/>
          </a:p>
          <a:p>
            <a:pPr marL="171450" indent="-171450">
              <a:buFont typeface="Arial" panose="020B0604020202020204" pitchFamily="34" charset="0"/>
              <a:buChar char="•"/>
            </a:pPr>
            <a:r>
              <a:rPr lang="en-US" sz="1200" b="1" dirty="0"/>
              <a:t>Call to Action</a:t>
            </a:r>
          </a:p>
          <a:p>
            <a:pPr marL="171450" indent="-171450">
              <a:buFont typeface="Arial" panose="020B0604020202020204" pitchFamily="34" charset="0"/>
              <a:buChar char="•"/>
            </a:pPr>
            <a:r>
              <a:rPr lang="en-US" sz="1200" b="1" dirty="0"/>
              <a:t>Image Block</a:t>
            </a:r>
          </a:p>
          <a:p>
            <a:pPr marL="171450" indent="-171450">
              <a:buFont typeface="Arial" panose="020B0604020202020204" pitchFamily="34" charset="0"/>
              <a:buChar char="•"/>
            </a:pPr>
            <a:r>
              <a:rPr lang="en-US" sz="1200" b="1" dirty="0"/>
              <a:t>Popular Carousel</a:t>
            </a:r>
          </a:p>
          <a:p>
            <a:pPr marL="171450" indent="-171450">
              <a:buFont typeface="Arial" panose="020B0604020202020204" pitchFamily="34" charset="0"/>
              <a:buChar char="•"/>
            </a:pPr>
            <a:r>
              <a:rPr lang="en-US" sz="1200" b="1" dirty="0"/>
              <a:t>List Carousel</a:t>
            </a:r>
          </a:p>
          <a:p>
            <a:pPr marL="171450" indent="-171450">
              <a:buFont typeface="Arial" panose="020B0604020202020204" pitchFamily="34" charset="0"/>
              <a:buChar char="•"/>
            </a:pPr>
            <a:r>
              <a:rPr lang="en-US" sz="1200" b="1" dirty="0"/>
              <a:t>Showcase Carousel</a:t>
            </a:r>
          </a:p>
          <a:p>
            <a:pPr marL="171450" indent="-171450">
              <a:buFont typeface="Arial" panose="020B0604020202020204" pitchFamily="34" charset="0"/>
              <a:buChar char="•"/>
            </a:pPr>
            <a:r>
              <a:rPr lang="en-US" sz="1200" b="1" dirty="0"/>
              <a:t>Feedback</a:t>
            </a:r>
          </a:p>
          <a:p>
            <a:pPr marL="171450" indent="-171450">
              <a:buFont typeface="Arial" panose="020B0604020202020204" pitchFamily="34" charset="0"/>
              <a:buChar char="•"/>
            </a:pPr>
            <a:r>
              <a:rPr lang="en-US" sz="1200" b="1" dirty="0"/>
              <a:t>Text Block</a:t>
            </a:r>
          </a:p>
          <a:p>
            <a:pPr marL="171450" indent="-171450">
              <a:buFont typeface="Arial" panose="020B0604020202020204" pitchFamily="34" charset="0"/>
              <a:buChar char="•"/>
            </a:pPr>
            <a:r>
              <a:rPr lang="en-US" sz="1200" b="1" dirty="0"/>
              <a:t>Topic Search</a:t>
            </a:r>
          </a:p>
          <a:p>
            <a:pPr marL="171450" indent="-171450">
              <a:buFont typeface="Arial" panose="020B0604020202020204" pitchFamily="34" charset="0"/>
              <a:buChar char="•"/>
            </a:pPr>
            <a:r>
              <a:rPr lang="en-US" sz="1200" b="1" dirty="0"/>
              <a:t>Embedded Web Links</a:t>
            </a:r>
          </a:p>
          <a:p>
            <a:endParaRPr lang="en-US" sz="1400" dirty="0"/>
          </a:p>
          <a:p>
            <a:endParaRPr lang="en-US" sz="1400" dirty="0"/>
          </a:p>
          <a:p>
            <a:endParaRPr lang="en-US" sz="1400" dirty="0"/>
          </a:p>
        </p:txBody>
      </p:sp>
    </p:spTree>
    <p:extLst>
      <p:ext uri="{BB962C8B-B14F-4D97-AF65-F5344CB8AC3E}">
        <p14:creationId xmlns:p14="http://schemas.microsoft.com/office/powerpoint/2010/main" val="3994078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2F8B9C6-D794-48DA-A10C-0F7575DFC58A}"/>
              </a:ext>
            </a:extLst>
          </p:cNvPr>
          <p:cNvSpPr>
            <a:spLocks noGrp="1"/>
          </p:cNvSpPr>
          <p:nvPr>
            <p:ph type="dt" sz="half" idx="10"/>
          </p:nvPr>
        </p:nvSpPr>
        <p:spPr/>
        <p:txBody>
          <a:bodyPr/>
          <a:lstStyle/>
          <a:p>
            <a:r>
              <a:rPr lang="en-US"/>
              <a:t>June 2019</a:t>
            </a:r>
            <a:endParaRPr lang="en-US" dirty="0"/>
          </a:p>
        </p:txBody>
      </p:sp>
      <p:sp>
        <p:nvSpPr>
          <p:cNvPr id="5" name="Footer Placeholder 4">
            <a:extLst>
              <a:ext uri="{FF2B5EF4-FFF2-40B4-BE49-F238E27FC236}">
                <a16:creationId xmlns:a16="http://schemas.microsoft.com/office/drawing/2014/main" id="{763C2088-634B-4110-93A6-1E029AC8E7A2}"/>
              </a:ext>
            </a:extLst>
          </p:cNvPr>
          <p:cNvSpPr>
            <a:spLocks noGrp="1"/>
          </p:cNvSpPr>
          <p:nvPr>
            <p:ph type="ftr" sz="quarter" idx="3"/>
          </p:nvPr>
        </p:nvSpPr>
        <p:spPr/>
        <p:txBody>
          <a:bodyPr/>
          <a:lstStyle/>
          <a:p>
            <a:r>
              <a:rPr lang="en-US"/>
              <a:t>Company Confidential – Do Not Copy or Distribute</a:t>
            </a:r>
            <a:endParaRPr lang="en-US" dirty="0"/>
          </a:p>
        </p:txBody>
      </p:sp>
      <p:sp>
        <p:nvSpPr>
          <p:cNvPr id="6" name="Slide Number Placeholder 5">
            <a:extLst>
              <a:ext uri="{FF2B5EF4-FFF2-40B4-BE49-F238E27FC236}">
                <a16:creationId xmlns:a16="http://schemas.microsoft.com/office/drawing/2014/main" id="{E531CCC9-C6FF-448A-9159-433D13CA693C}"/>
              </a:ext>
            </a:extLst>
          </p:cNvPr>
          <p:cNvSpPr>
            <a:spLocks noGrp="1"/>
          </p:cNvSpPr>
          <p:nvPr>
            <p:ph type="sldNum" sz="quarter" idx="4"/>
          </p:nvPr>
        </p:nvSpPr>
        <p:spPr/>
        <p:txBody>
          <a:bodyPr/>
          <a:lstStyle/>
          <a:p>
            <a:fld id="{DBB64D83-D49B-4668-89D7-4C2152981F79}" type="slidenum">
              <a:rPr lang="en-US" smtClean="0"/>
              <a:pPr/>
              <a:t>26</a:t>
            </a:fld>
            <a:endParaRPr lang="en-US" dirty="0"/>
          </a:p>
        </p:txBody>
      </p:sp>
      <p:sp>
        <p:nvSpPr>
          <p:cNvPr id="7" name="Title 1">
            <a:extLst>
              <a:ext uri="{FF2B5EF4-FFF2-40B4-BE49-F238E27FC236}">
                <a16:creationId xmlns:a16="http://schemas.microsoft.com/office/drawing/2014/main" id="{D46A370E-895F-416A-A9D3-3FC7ABCBB140}"/>
              </a:ext>
            </a:extLst>
          </p:cNvPr>
          <p:cNvSpPr>
            <a:spLocks noGrp="1"/>
          </p:cNvSpPr>
          <p:nvPr>
            <p:ph type="title"/>
          </p:nvPr>
        </p:nvSpPr>
        <p:spPr>
          <a:xfrm>
            <a:off x="533400" y="76200"/>
            <a:ext cx="8534400" cy="563562"/>
          </a:xfrm>
        </p:spPr>
        <p:txBody>
          <a:bodyPr>
            <a:normAutofit fontScale="90000"/>
          </a:bodyPr>
          <a:lstStyle/>
          <a:p>
            <a:pPr algn="ctr"/>
            <a:r>
              <a:rPr lang="en-US" dirty="0"/>
              <a:t>Contact Us:</a:t>
            </a:r>
          </a:p>
        </p:txBody>
      </p:sp>
      <p:sp>
        <p:nvSpPr>
          <p:cNvPr id="8" name="Content Placeholder 2">
            <a:extLst>
              <a:ext uri="{FF2B5EF4-FFF2-40B4-BE49-F238E27FC236}">
                <a16:creationId xmlns:a16="http://schemas.microsoft.com/office/drawing/2014/main" id="{6F2AF81B-BCE2-4D07-A98C-424FA7AB84E4}"/>
              </a:ext>
            </a:extLst>
          </p:cNvPr>
          <p:cNvSpPr>
            <a:spLocks noGrp="1"/>
          </p:cNvSpPr>
          <p:nvPr>
            <p:ph idx="1"/>
          </p:nvPr>
        </p:nvSpPr>
        <p:spPr>
          <a:xfrm>
            <a:off x="685800" y="914400"/>
            <a:ext cx="6400800" cy="4953000"/>
          </a:xfrm>
        </p:spPr>
        <p:txBody>
          <a:bodyPr>
            <a:normAutofit/>
          </a:bodyPr>
          <a:lstStyle/>
          <a:p>
            <a:pPr marL="0" indent="0">
              <a:buNone/>
            </a:pPr>
            <a:r>
              <a:rPr lang="en-US" dirty="0">
                <a:solidFill>
                  <a:srgbClr val="00B0F0"/>
                </a:solidFill>
              </a:rPr>
              <a:t>If you have any questions, comments, feedback we encourage you to contact us. There are two way to reach us:</a:t>
            </a:r>
          </a:p>
          <a:p>
            <a:pPr marL="0" indent="0">
              <a:buNone/>
            </a:pPr>
            <a:r>
              <a:rPr lang="en-US" dirty="0"/>
              <a:t>This email address is monitored by our Product Managers:</a:t>
            </a:r>
          </a:p>
          <a:p>
            <a:pPr marL="0" indent="0" algn="ctr">
              <a:buNone/>
            </a:pPr>
            <a:r>
              <a:rPr lang="en-US" sz="3200" dirty="0">
                <a:solidFill>
                  <a:srgbClr val="0046AD"/>
                </a:solidFill>
                <a:hlinkClick r:id="rId2"/>
              </a:rPr>
              <a:t>v6comments@auto-graphics.com</a:t>
            </a:r>
            <a:endParaRPr lang="en-US" sz="3200" dirty="0">
              <a:solidFill>
                <a:srgbClr val="0046AD"/>
              </a:solidFill>
            </a:endParaRPr>
          </a:p>
          <a:p>
            <a:pPr marL="0" indent="0">
              <a:buNone/>
            </a:pPr>
            <a:endParaRPr lang="en-US" dirty="0"/>
          </a:p>
          <a:p>
            <a:pPr marL="0" indent="0">
              <a:buNone/>
            </a:pPr>
            <a:r>
              <a:rPr lang="en-US" dirty="0"/>
              <a:t>You can also reach the Customer Service Managers by emailing:</a:t>
            </a:r>
          </a:p>
          <a:p>
            <a:pPr marL="0" indent="0">
              <a:buNone/>
            </a:pPr>
            <a:r>
              <a:rPr lang="en-US" dirty="0">
                <a:solidFill>
                  <a:srgbClr val="00B0F0"/>
                </a:solidFill>
              </a:rPr>
              <a:t>Auto-Graphics Helpdesk</a:t>
            </a:r>
          </a:p>
          <a:p>
            <a:pPr marL="0" indent="0">
              <a:buNone/>
            </a:pPr>
            <a:r>
              <a:rPr lang="en-US" sz="2800" dirty="0"/>
              <a:t>helpdesk@auto-graphics.com</a:t>
            </a:r>
          </a:p>
          <a:p>
            <a:pPr marL="0" indent="0">
              <a:buNone/>
            </a:pPr>
            <a:endParaRPr lang="en-US" dirty="0"/>
          </a:p>
          <a:p>
            <a:pPr marL="0" indent="0">
              <a:buNone/>
            </a:pPr>
            <a:endParaRPr lang="en-US" dirty="0"/>
          </a:p>
          <a:p>
            <a:pPr marL="0" indent="0">
              <a:buNone/>
            </a:pPr>
            <a:endParaRPr lang="en-US" b="0" dirty="0">
              <a:solidFill>
                <a:schemeClr val="tx1">
                  <a:lumMod val="65000"/>
                  <a:lumOff val="35000"/>
                </a:schemeClr>
              </a:solidFill>
            </a:endParaRPr>
          </a:p>
        </p:txBody>
      </p:sp>
    </p:spTree>
    <p:extLst>
      <p:ext uri="{BB962C8B-B14F-4D97-AF65-F5344CB8AC3E}">
        <p14:creationId xmlns:p14="http://schemas.microsoft.com/office/powerpoint/2010/main" val="381296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E1FF-1DFE-490B-BD1A-41DF18351E2D}"/>
              </a:ext>
            </a:extLst>
          </p:cNvPr>
          <p:cNvSpPr>
            <a:spLocks noGrp="1"/>
          </p:cNvSpPr>
          <p:nvPr>
            <p:ph type="title"/>
          </p:nvPr>
        </p:nvSpPr>
        <p:spPr/>
        <p:txBody>
          <a:bodyPr>
            <a:normAutofit fontScale="90000"/>
          </a:bodyPr>
          <a:lstStyle/>
          <a:p>
            <a:r>
              <a:rPr lang="en-US" dirty="0"/>
              <a:t>UX ADMIN Settings sections</a:t>
            </a:r>
          </a:p>
        </p:txBody>
      </p:sp>
      <p:sp>
        <p:nvSpPr>
          <p:cNvPr id="3" name="Content Placeholder 2">
            <a:extLst>
              <a:ext uri="{FF2B5EF4-FFF2-40B4-BE49-F238E27FC236}">
                <a16:creationId xmlns:a16="http://schemas.microsoft.com/office/drawing/2014/main" id="{CAF89BFA-55A1-45CF-83D2-8D73C12ADF73}"/>
              </a:ext>
            </a:extLst>
          </p:cNvPr>
          <p:cNvSpPr>
            <a:spLocks noGrp="1"/>
          </p:cNvSpPr>
          <p:nvPr>
            <p:ph idx="1"/>
          </p:nvPr>
        </p:nvSpPr>
        <p:spPr>
          <a:xfrm>
            <a:off x="533400" y="762000"/>
            <a:ext cx="4114800" cy="5486400"/>
          </a:xfrm>
        </p:spPr>
        <p:txBody>
          <a:bodyPr/>
          <a:lstStyle/>
          <a:p>
            <a:r>
              <a:rPr lang="en-US" dirty="0"/>
              <a:t>In version 5, UX ADMIN was set up to include several links</a:t>
            </a:r>
          </a:p>
          <a:p>
            <a:r>
              <a:rPr lang="en-US" dirty="0"/>
              <a:t>In version 6, all of the links are now linked together under </a:t>
            </a:r>
            <a:r>
              <a:rPr lang="en-US" dirty="0">
                <a:solidFill>
                  <a:srgbClr val="00B0F0"/>
                </a:solidFill>
              </a:rPr>
              <a:t>UX ADMIN SETTINGS</a:t>
            </a:r>
          </a:p>
          <a:p>
            <a:r>
              <a:rPr lang="en-US" dirty="0"/>
              <a:t>Some of the sections have new titles (example: header, footer, and color theme are listed under DESIGN</a:t>
            </a:r>
          </a:p>
          <a:p>
            <a:r>
              <a:rPr lang="en-US" dirty="0"/>
              <a:t>The image provided is an overview of the UX Settings menu</a:t>
            </a:r>
          </a:p>
        </p:txBody>
      </p:sp>
      <p:sp>
        <p:nvSpPr>
          <p:cNvPr id="4" name="Date Placeholder 3">
            <a:extLst>
              <a:ext uri="{FF2B5EF4-FFF2-40B4-BE49-F238E27FC236}">
                <a16:creationId xmlns:a16="http://schemas.microsoft.com/office/drawing/2014/main" id="{0CE39AF2-08FC-4057-83C8-52B8D07BE6F0}"/>
              </a:ext>
            </a:extLst>
          </p:cNvPr>
          <p:cNvSpPr>
            <a:spLocks noGrp="1"/>
          </p:cNvSpPr>
          <p:nvPr>
            <p:ph type="dt" sz="half" idx="10"/>
          </p:nvPr>
        </p:nvSpPr>
        <p:spPr/>
        <p:txBody>
          <a:bodyPr/>
          <a:lstStyle/>
          <a:p>
            <a:r>
              <a:rPr lang="en-US"/>
              <a:t>June 2019</a:t>
            </a:r>
            <a:endParaRPr lang="en-US" dirty="0"/>
          </a:p>
        </p:txBody>
      </p:sp>
      <p:sp>
        <p:nvSpPr>
          <p:cNvPr id="5" name="Footer Placeholder 4">
            <a:extLst>
              <a:ext uri="{FF2B5EF4-FFF2-40B4-BE49-F238E27FC236}">
                <a16:creationId xmlns:a16="http://schemas.microsoft.com/office/drawing/2014/main" id="{7FB38D00-6A7A-4F27-8C3E-A01F94566E89}"/>
              </a:ext>
            </a:extLst>
          </p:cNvPr>
          <p:cNvSpPr>
            <a:spLocks noGrp="1"/>
          </p:cNvSpPr>
          <p:nvPr>
            <p:ph type="ftr" sz="quarter" idx="3"/>
          </p:nvPr>
        </p:nvSpPr>
        <p:spPr/>
        <p:txBody>
          <a:bodyPr/>
          <a:lstStyle/>
          <a:p>
            <a:r>
              <a:rPr lang="en-US"/>
              <a:t>Company Confidential – Do Not Copy or Distribute</a:t>
            </a:r>
            <a:endParaRPr lang="en-US" dirty="0"/>
          </a:p>
        </p:txBody>
      </p:sp>
      <p:sp>
        <p:nvSpPr>
          <p:cNvPr id="6" name="Slide Number Placeholder 5">
            <a:extLst>
              <a:ext uri="{FF2B5EF4-FFF2-40B4-BE49-F238E27FC236}">
                <a16:creationId xmlns:a16="http://schemas.microsoft.com/office/drawing/2014/main" id="{65DCC62D-7361-4052-A032-088C25B55D56}"/>
              </a:ext>
            </a:extLst>
          </p:cNvPr>
          <p:cNvSpPr>
            <a:spLocks noGrp="1"/>
          </p:cNvSpPr>
          <p:nvPr>
            <p:ph type="sldNum" sz="quarter" idx="4"/>
          </p:nvPr>
        </p:nvSpPr>
        <p:spPr/>
        <p:txBody>
          <a:bodyPr/>
          <a:lstStyle/>
          <a:p>
            <a:fld id="{DBB64D83-D49B-4668-89D7-4C2152981F79}" type="slidenum">
              <a:rPr lang="en-US" smtClean="0"/>
              <a:pPr/>
              <a:t>3</a:t>
            </a:fld>
            <a:endParaRPr lang="en-US" dirty="0"/>
          </a:p>
        </p:txBody>
      </p:sp>
      <p:pic>
        <p:nvPicPr>
          <p:cNvPr id="7" name="Picture 6">
            <a:extLst>
              <a:ext uri="{FF2B5EF4-FFF2-40B4-BE49-F238E27FC236}">
                <a16:creationId xmlns:a16="http://schemas.microsoft.com/office/drawing/2014/main" id="{E919D657-B1A7-4597-A850-DAB10DDE53A9}"/>
              </a:ext>
            </a:extLst>
          </p:cNvPr>
          <p:cNvPicPr>
            <a:picLocks noChangeAspect="1"/>
          </p:cNvPicPr>
          <p:nvPr/>
        </p:nvPicPr>
        <p:blipFill>
          <a:blip r:embed="rId2"/>
          <a:stretch>
            <a:fillRect/>
          </a:stretch>
        </p:blipFill>
        <p:spPr>
          <a:xfrm>
            <a:off x="5105399" y="914400"/>
            <a:ext cx="2606037" cy="685800"/>
          </a:xfrm>
          <a:prstGeom prst="rect">
            <a:avLst/>
          </a:prstGeom>
        </p:spPr>
      </p:pic>
      <p:pic>
        <p:nvPicPr>
          <p:cNvPr id="8" name="Picture 7">
            <a:extLst>
              <a:ext uri="{FF2B5EF4-FFF2-40B4-BE49-F238E27FC236}">
                <a16:creationId xmlns:a16="http://schemas.microsoft.com/office/drawing/2014/main" id="{6B347D3A-6E18-4B9D-9067-0F3493287D1F}"/>
              </a:ext>
            </a:extLst>
          </p:cNvPr>
          <p:cNvPicPr>
            <a:picLocks noChangeAspect="1"/>
          </p:cNvPicPr>
          <p:nvPr/>
        </p:nvPicPr>
        <p:blipFill>
          <a:blip r:embed="rId3"/>
          <a:stretch>
            <a:fillRect/>
          </a:stretch>
        </p:blipFill>
        <p:spPr>
          <a:xfrm>
            <a:off x="4800600" y="2152824"/>
            <a:ext cx="4143202" cy="2552352"/>
          </a:xfrm>
          <a:prstGeom prst="rect">
            <a:avLst/>
          </a:prstGeom>
        </p:spPr>
      </p:pic>
    </p:spTree>
    <p:extLst>
      <p:ext uri="{BB962C8B-B14F-4D97-AF65-F5344CB8AC3E}">
        <p14:creationId xmlns:p14="http://schemas.microsoft.com/office/powerpoint/2010/main" val="2856802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060D1-4BE1-429E-8EA3-5D788CC1A523}"/>
              </a:ext>
            </a:extLst>
          </p:cNvPr>
          <p:cNvSpPr>
            <a:spLocks noGrp="1"/>
          </p:cNvSpPr>
          <p:nvPr>
            <p:ph type="title"/>
          </p:nvPr>
        </p:nvSpPr>
        <p:spPr/>
        <p:txBody>
          <a:bodyPr>
            <a:normAutofit fontScale="90000"/>
          </a:bodyPr>
          <a:lstStyle/>
          <a:p>
            <a:pPr algn="ctr"/>
            <a:r>
              <a:rPr lang="en-US" dirty="0"/>
              <a:t>Design: Themes and Styles</a:t>
            </a:r>
          </a:p>
        </p:txBody>
      </p:sp>
      <p:graphicFrame>
        <p:nvGraphicFramePr>
          <p:cNvPr id="7" name="Content Placeholder 6">
            <a:extLst>
              <a:ext uri="{FF2B5EF4-FFF2-40B4-BE49-F238E27FC236}">
                <a16:creationId xmlns:a16="http://schemas.microsoft.com/office/drawing/2014/main" id="{515C925C-F6DC-47E5-B701-0FC1B7C703F9}"/>
              </a:ext>
            </a:extLst>
          </p:cNvPr>
          <p:cNvGraphicFramePr>
            <a:graphicFrameLocks noGrp="1"/>
          </p:cNvGraphicFramePr>
          <p:nvPr>
            <p:ph idx="1"/>
            <p:extLst>
              <p:ext uri="{D42A27DB-BD31-4B8C-83A1-F6EECF244321}">
                <p14:modId xmlns:p14="http://schemas.microsoft.com/office/powerpoint/2010/main" val="525068090"/>
              </p:ext>
            </p:extLst>
          </p:nvPr>
        </p:nvGraphicFramePr>
        <p:xfrm>
          <a:off x="533400" y="762000"/>
          <a:ext cx="8534400" cy="4876800"/>
        </p:xfrm>
        <a:graphic>
          <a:graphicData uri="http://schemas.openxmlformats.org/drawingml/2006/table">
            <a:tbl>
              <a:tblPr>
                <a:tableStyleId>{616DA210-FB5B-4158-B5E0-FEB733F419BA}</a:tableStyleId>
              </a:tblPr>
              <a:tblGrid>
                <a:gridCol w="2133600">
                  <a:extLst>
                    <a:ext uri="{9D8B030D-6E8A-4147-A177-3AD203B41FA5}">
                      <a16:colId xmlns:a16="http://schemas.microsoft.com/office/drawing/2014/main" val="1175326447"/>
                    </a:ext>
                  </a:extLst>
                </a:gridCol>
                <a:gridCol w="3556000">
                  <a:extLst>
                    <a:ext uri="{9D8B030D-6E8A-4147-A177-3AD203B41FA5}">
                      <a16:colId xmlns:a16="http://schemas.microsoft.com/office/drawing/2014/main" val="4194019329"/>
                    </a:ext>
                  </a:extLst>
                </a:gridCol>
                <a:gridCol w="2844800">
                  <a:extLst>
                    <a:ext uri="{9D8B030D-6E8A-4147-A177-3AD203B41FA5}">
                      <a16:colId xmlns:a16="http://schemas.microsoft.com/office/drawing/2014/main" val="2538595868"/>
                    </a:ext>
                  </a:extLst>
                </a:gridCol>
              </a:tblGrid>
              <a:tr h="381000">
                <a:tc>
                  <a:txBody>
                    <a:bodyPr/>
                    <a:lstStyle/>
                    <a:p>
                      <a:pPr algn="ctr"/>
                      <a:r>
                        <a:rPr lang="en-US" b="1" dirty="0"/>
                        <a:t>Feature</a:t>
                      </a:r>
                    </a:p>
                  </a:txBody>
                  <a:tcPr/>
                </a:tc>
                <a:tc>
                  <a:txBody>
                    <a:bodyPr/>
                    <a:lstStyle/>
                    <a:p>
                      <a:pPr algn="ctr"/>
                      <a:r>
                        <a:rPr lang="en-US" b="1" dirty="0"/>
                        <a:t>Version 6</a:t>
                      </a:r>
                    </a:p>
                  </a:txBody>
                  <a:tcPr/>
                </a:tc>
                <a:tc>
                  <a:txBody>
                    <a:bodyPr/>
                    <a:lstStyle/>
                    <a:p>
                      <a:pPr algn="ctr"/>
                      <a:r>
                        <a:rPr lang="en-US" b="1" dirty="0"/>
                        <a:t>Version 5</a:t>
                      </a:r>
                    </a:p>
                  </a:txBody>
                  <a:tcPr/>
                </a:tc>
                <a:extLst>
                  <a:ext uri="{0D108BD9-81ED-4DB2-BD59-A6C34878D82A}">
                    <a16:rowId xmlns:a16="http://schemas.microsoft.com/office/drawing/2014/main" val="3986231643"/>
                  </a:ext>
                </a:extLst>
              </a:tr>
              <a:tr h="381000">
                <a:tc>
                  <a:txBody>
                    <a:bodyPr/>
                    <a:lstStyle/>
                    <a:p>
                      <a:r>
                        <a:rPr lang="en-US" b="1" dirty="0"/>
                        <a:t>Themes and Styles</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108608920"/>
                  </a:ext>
                </a:extLst>
              </a:tr>
              <a:tr h="807720">
                <a:tc>
                  <a:txBody>
                    <a:bodyPr/>
                    <a:lstStyle/>
                    <a:p>
                      <a:r>
                        <a:rPr lang="en-US" dirty="0"/>
                        <a:t>New Theme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library can define its own color scheme from a palette of existing schemes or can design its own from scratch.</a:t>
                      </a:r>
                    </a:p>
                    <a:p>
                      <a:endParaRPr lang="en-US" dirty="0"/>
                    </a:p>
                  </a:txBody>
                  <a:tcPr/>
                </a:tc>
                <a:tc>
                  <a:txBody>
                    <a:bodyPr/>
                    <a:lstStyle/>
                    <a:p>
                      <a:r>
                        <a:rPr lang="en-US" dirty="0"/>
                        <a:t>Same</a:t>
                      </a:r>
                    </a:p>
                  </a:txBody>
                  <a:tcPr/>
                </a:tc>
                <a:extLst>
                  <a:ext uri="{0D108BD9-81ED-4DB2-BD59-A6C34878D82A}">
                    <a16:rowId xmlns:a16="http://schemas.microsoft.com/office/drawing/2014/main" val="3652249358"/>
                  </a:ext>
                </a:extLst>
              </a:tr>
              <a:tr h="1021080">
                <a:tc>
                  <a:txBody>
                    <a:bodyPr/>
                    <a:lstStyle/>
                    <a:p>
                      <a:r>
                        <a:rPr lang="en-US" dirty="0"/>
                        <a:t>Use Existing Theme</a:t>
                      </a:r>
                    </a:p>
                  </a:txBody>
                  <a:tcPr/>
                </a:tc>
                <a:tc>
                  <a:txBody>
                    <a:bodyPr/>
                    <a:lstStyle/>
                    <a:p>
                      <a:r>
                        <a:rPr lang="en-US" dirty="0"/>
                        <a:t>Enables the library select from a set of system-preconfigured color schemes or from schemes the library has previously defined.</a:t>
                      </a:r>
                    </a:p>
                    <a:p>
                      <a:endParaRPr lang="en-US" dirty="0"/>
                    </a:p>
                  </a:txBody>
                  <a:tcPr/>
                </a:tc>
                <a:tc>
                  <a:txBody>
                    <a:bodyPr/>
                    <a:lstStyle/>
                    <a:p>
                      <a:r>
                        <a:rPr lang="en-US" dirty="0"/>
                        <a:t>Same</a:t>
                      </a:r>
                    </a:p>
                  </a:txBody>
                  <a:tcPr/>
                </a:tc>
                <a:extLst>
                  <a:ext uri="{0D108BD9-81ED-4DB2-BD59-A6C34878D82A}">
                    <a16:rowId xmlns:a16="http://schemas.microsoft.com/office/drawing/2014/main" val="1812014095"/>
                  </a:ext>
                </a:extLst>
              </a:tr>
              <a:tr h="1021080">
                <a:tc>
                  <a:txBody>
                    <a:bodyPr/>
                    <a:lstStyle/>
                    <a:p>
                      <a:r>
                        <a:rPr lang="en-US" dirty="0"/>
                        <a:t>Footer Options</a:t>
                      </a:r>
                    </a:p>
                  </a:txBody>
                  <a:tcPr/>
                </a:tc>
                <a:tc>
                  <a:txBody>
                    <a:bodyPr/>
                    <a:lstStyle/>
                    <a:p>
                      <a:r>
                        <a:rPr lang="en-US" dirty="0"/>
                        <a:t>Enables the library to define its own footer data, using the Pages functionality. </a:t>
                      </a:r>
                    </a:p>
                    <a:p>
                      <a:endParaRPr lang="en-US" dirty="0"/>
                    </a:p>
                  </a:txBody>
                  <a:tcPr/>
                </a:tc>
                <a:tc>
                  <a:txBody>
                    <a:bodyPr/>
                    <a:lstStyle/>
                    <a:p>
                      <a:r>
                        <a:rPr lang="en-US" dirty="0"/>
                        <a:t>Same, although Version 6 has additional capabilities.</a:t>
                      </a:r>
                    </a:p>
                  </a:txBody>
                  <a:tcPr/>
                </a:tc>
                <a:extLst>
                  <a:ext uri="{0D108BD9-81ED-4DB2-BD59-A6C34878D82A}">
                    <a16:rowId xmlns:a16="http://schemas.microsoft.com/office/drawing/2014/main" val="3207765475"/>
                  </a:ext>
                </a:extLst>
              </a:tr>
            </a:tbl>
          </a:graphicData>
        </a:graphic>
      </p:graphicFrame>
      <p:sp>
        <p:nvSpPr>
          <p:cNvPr id="4" name="Date Placeholder 3">
            <a:extLst>
              <a:ext uri="{FF2B5EF4-FFF2-40B4-BE49-F238E27FC236}">
                <a16:creationId xmlns:a16="http://schemas.microsoft.com/office/drawing/2014/main" id="{F377CE22-8F0F-41E7-823C-9045ECFF86B3}"/>
              </a:ext>
            </a:extLst>
          </p:cNvPr>
          <p:cNvSpPr>
            <a:spLocks noGrp="1"/>
          </p:cNvSpPr>
          <p:nvPr>
            <p:ph type="dt" sz="half" idx="10"/>
          </p:nvPr>
        </p:nvSpPr>
        <p:spPr/>
        <p:txBody>
          <a:bodyPr/>
          <a:lstStyle/>
          <a:p>
            <a:r>
              <a:rPr lang="en-US"/>
              <a:t>June 2019</a:t>
            </a:r>
            <a:endParaRPr lang="en-US" dirty="0"/>
          </a:p>
        </p:txBody>
      </p:sp>
      <p:sp>
        <p:nvSpPr>
          <p:cNvPr id="5" name="Footer Placeholder 4">
            <a:extLst>
              <a:ext uri="{FF2B5EF4-FFF2-40B4-BE49-F238E27FC236}">
                <a16:creationId xmlns:a16="http://schemas.microsoft.com/office/drawing/2014/main" id="{CD51F443-189A-4DAC-891D-29B41595E47C}"/>
              </a:ext>
            </a:extLst>
          </p:cNvPr>
          <p:cNvSpPr>
            <a:spLocks noGrp="1"/>
          </p:cNvSpPr>
          <p:nvPr>
            <p:ph type="ftr" sz="quarter" idx="3"/>
          </p:nvPr>
        </p:nvSpPr>
        <p:spPr/>
        <p:txBody>
          <a:bodyPr/>
          <a:lstStyle/>
          <a:p>
            <a:r>
              <a:rPr lang="en-US"/>
              <a:t>Company Confidential – Do Not Copy or Distribute</a:t>
            </a:r>
            <a:endParaRPr lang="en-US" dirty="0"/>
          </a:p>
        </p:txBody>
      </p:sp>
      <p:sp>
        <p:nvSpPr>
          <p:cNvPr id="6" name="Slide Number Placeholder 5">
            <a:extLst>
              <a:ext uri="{FF2B5EF4-FFF2-40B4-BE49-F238E27FC236}">
                <a16:creationId xmlns:a16="http://schemas.microsoft.com/office/drawing/2014/main" id="{D9553538-DF37-4F0E-ABB9-0D44C5E6893C}"/>
              </a:ext>
            </a:extLst>
          </p:cNvPr>
          <p:cNvSpPr>
            <a:spLocks noGrp="1"/>
          </p:cNvSpPr>
          <p:nvPr>
            <p:ph type="sldNum" sz="quarter" idx="4"/>
          </p:nvPr>
        </p:nvSpPr>
        <p:spPr/>
        <p:txBody>
          <a:bodyPr/>
          <a:lstStyle/>
          <a:p>
            <a:fld id="{DBB64D83-D49B-4668-89D7-4C2152981F79}" type="slidenum">
              <a:rPr lang="en-US" smtClean="0"/>
              <a:pPr/>
              <a:t>4</a:t>
            </a:fld>
            <a:endParaRPr lang="en-US" dirty="0"/>
          </a:p>
        </p:txBody>
      </p:sp>
    </p:spTree>
    <p:extLst>
      <p:ext uri="{BB962C8B-B14F-4D97-AF65-F5344CB8AC3E}">
        <p14:creationId xmlns:p14="http://schemas.microsoft.com/office/powerpoint/2010/main" val="125328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F660-B5DD-49A1-B808-86E9EC4758FA}"/>
              </a:ext>
            </a:extLst>
          </p:cNvPr>
          <p:cNvSpPr>
            <a:spLocks noGrp="1"/>
          </p:cNvSpPr>
          <p:nvPr>
            <p:ph type="title"/>
          </p:nvPr>
        </p:nvSpPr>
        <p:spPr/>
        <p:txBody>
          <a:bodyPr>
            <a:normAutofit fontScale="90000"/>
          </a:bodyPr>
          <a:lstStyle/>
          <a:p>
            <a:pPr algn="ctr"/>
            <a:r>
              <a:rPr lang="en-US" dirty="0"/>
              <a:t>Design: Themes and Styles</a:t>
            </a:r>
          </a:p>
        </p:txBody>
      </p:sp>
      <p:sp>
        <p:nvSpPr>
          <p:cNvPr id="3" name="Content Placeholder 2">
            <a:extLst>
              <a:ext uri="{FF2B5EF4-FFF2-40B4-BE49-F238E27FC236}">
                <a16:creationId xmlns:a16="http://schemas.microsoft.com/office/drawing/2014/main" id="{DACF279B-64D0-4446-84C7-84A1C7333037}"/>
              </a:ext>
            </a:extLst>
          </p:cNvPr>
          <p:cNvSpPr>
            <a:spLocks noGrp="1"/>
          </p:cNvSpPr>
          <p:nvPr>
            <p:ph idx="1"/>
          </p:nvPr>
        </p:nvSpPr>
        <p:spPr/>
        <p:txBody>
          <a:bodyPr/>
          <a:lstStyle/>
          <a:p>
            <a:pPr marL="0" indent="0">
              <a:buNone/>
            </a:pPr>
            <a:r>
              <a:rPr lang="en-US" b="0" dirty="0"/>
              <a:t>Use Existing Theme:</a:t>
            </a:r>
          </a:p>
          <a:p>
            <a:pPr marL="0" indent="0">
              <a:buNone/>
            </a:pPr>
            <a:endParaRPr lang="en-US" b="0" dirty="0"/>
          </a:p>
        </p:txBody>
      </p:sp>
      <p:sp>
        <p:nvSpPr>
          <p:cNvPr id="4" name="Date Placeholder 3">
            <a:extLst>
              <a:ext uri="{FF2B5EF4-FFF2-40B4-BE49-F238E27FC236}">
                <a16:creationId xmlns:a16="http://schemas.microsoft.com/office/drawing/2014/main" id="{7F58AFC9-5208-4745-8EE8-7B46E0D89A89}"/>
              </a:ext>
            </a:extLst>
          </p:cNvPr>
          <p:cNvSpPr>
            <a:spLocks noGrp="1"/>
          </p:cNvSpPr>
          <p:nvPr>
            <p:ph type="dt" sz="half" idx="10"/>
          </p:nvPr>
        </p:nvSpPr>
        <p:spPr/>
        <p:txBody>
          <a:bodyPr/>
          <a:lstStyle/>
          <a:p>
            <a:r>
              <a:rPr lang="en-US"/>
              <a:t>June 2019</a:t>
            </a:r>
            <a:endParaRPr lang="en-US" dirty="0"/>
          </a:p>
        </p:txBody>
      </p:sp>
      <p:sp>
        <p:nvSpPr>
          <p:cNvPr id="5" name="Footer Placeholder 4">
            <a:extLst>
              <a:ext uri="{FF2B5EF4-FFF2-40B4-BE49-F238E27FC236}">
                <a16:creationId xmlns:a16="http://schemas.microsoft.com/office/drawing/2014/main" id="{ECC88B71-2629-4BC4-BA6D-F0B7327DFE76}"/>
              </a:ext>
            </a:extLst>
          </p:cNvPr>
          <p:cNvSpPr>
            <a:spLocks noGrp="1"/>
          </p:cNvSpPr>
          <p:nvPr>
            <p:ph type="ftr" sz="quarter" idx="3"/>
          </p:nvPr>
        </p:nvSpPr>
        <p:spPr/>
        <p:txBody>
          <a:bodyPr/>
          <a:lstStyle/>
          <a:p>
            <a:r>
              <a:rPr lang="en-US"/>
              <a:t>Company Confidential – Do Not Copy or Distribute</a:t>
            </a:r>
            <a:endParaRPr lang="en-US" dirty="0"/>
          </a:p>
        </p:txBody>
      </p:sp>
      <p:sp>
        <p:nvSpPr>
          <p:cNvPr id="6" name="Slide Number Placeholder 5">
            <a:extLst>
              <a:ext uri="{FF2B5EF4-FFF2-40B4-BE49-F238E27FC236}">
                <a16:creationId xmlns:a16="http://schemas.microsoft.com/office/drawing/2014/main" id="{6BF54F8E-4E5E-4673-82E9-6CE1E9C6D9AC}"/>
              </a:ext>
            </a:extLst>
          </p:cNvPr>
          <p:cNvSpPr>
            <a:spLocks noGrp="1"/>
          </p:cNvSpPr>
          <p:nvPr>
            <p:ph type="sldNum" sz="quarter" idx="4"/>
          </p:nvPr>
        </p:nvSpPr>
        <p:spPr/>
        <p:txBody>
          <a:bodyPr/>
          <a:lstStyle/>
          <a:p>
            <a:fld id="{DBB64D83-D49B-4668-89D7-4C2152981F79}" type="slidenum">
              <a:rPr lang="en-US" smtClean="0"/>
              <a:pPr/>
              <a:t>5</a:t>
            </a:fld>
            <a:endParaRPr lang="en-US" dirty="0"/>
          </a:p>
        </p:txBody>
      </p:sp>
      <p:pic>
        <p:nvPicPr>
          <p:cNvPr id="9" name="Picture 8">
            <a:extLst>
              <a:ext uri="{FF2B5EF4-FFF2-40B4-BE49-F238E27FC236}">
                <a16:creationId xmlns:a16="http://schemas.microsoft.com/office/drawing/2014/main" id="{42E91FFD-845E-4C20-87DB-D645A2DCB68F}"/>
              </a:ext>
            </a:extLst>
          </p:cNvPr>
          <p:cNvPicPr>
            <a:picLocks noChangeAspect="1"/>
          </p:cNvPicPr>
          <p:nvPr/>
        </p:nvPicPr>
        <p:blipFill>
          <a:blip r:embed="rId2"/>
          <a:stretch>
            <a:fillRect/>
          </a:stretch>
        </p:blipFill>
        <p:spPr>
          <a:xfrm>
            <a:off x="685800" y="1391238"/>
            <a:ext cx="2800000" cy="4704762"/>
          </a:xfrm>
          <a:prstGeom prst="rect">
            <a:avLst/>
          </a:prstGeom>
        </p:spPr>
      </p:pic>
      <p:pic>
        <p:nvPicPr>
          <p:cNvPr id="11" name="Picture 10">
            <a:extLst>
              <a:ext uri="{FF2B5EF4-FFF2-40B4-BE49-F238E27FC236}">
                <a16:creationId xmlns:a16="http://schemas.microsoft.com/office/drawing/2014/main" id="{C714A692-F493-4F2B-B712-B876B5397CAD}"/>
              </a:ext>
            </a:extLst>
          </p:cNvPr>
          <p:cNvPicPr>
            <a:picLocks noChangeAspect="1"/>
          </p:cNvPicPr>
          <p:nvPr/>
        </p:nvPicPr>
        <p:blipFill>
          <a:blip r:embed="rId3"/>
          <a:stretch>
            <a:fillRect/>
          </a:stretch>
        </p:blipFill>
        <p:spPr>
          <a:xfrm>
            <a:off x="4348605" y="2057400"/>
            <a:ext cx="2838095" cy="3152381"/>
          </a:xfrm>
          <a:prstGeom prst="rect">
            <a:avLst/>
          </a:prstGeom>
        </p:spPr>
      </p:pic>
      <p:cxnSp>
        <p:nvCxnSpPr>
          <p:cNvPr id="13" name="Straight Arrow Connector 12">
            <a:extLst>
              <a:ext uri="{FF2B5EF4-FFF2-40B4-BE49-F238E27FC236}">
                <a16:creationId xmlns:a16="http://schemas.microsoft.com/office/drawing/2014/main" id="{90507CBC-0A24-4FDC-A4D1-FA791DF7E8A3}"/>
              </a:ext>
            </a:extLst>
          </p:cNvPr>
          <p:cNvCxnSpPr/>
          <p:nvPr/>
        </p:nvCxnSpPr>
        <p:spPr>
          <a:xfrm>
            <a:off x="1957300" y="4648200"/>
            <a:ext cx="2257600"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66486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DFAF-4950-4B08-9169-C8A1659C428B}"/>
              </a:ext>
            </a:extLst>
          </p:cNvPr>
          <p:cNvSpPr>
            <a:spLocks noGrp="1"/>
          </p:cNvSpPr>
          <p:nvPr>
            <p:ph type="title"/>
          </p:nvPr>
        </p:nvSpPr>
        <p:spPr/>
        <p:txBody>
          <a:bodyPr>
            <a:normAutofit fontScale="90000"/>
          </a:bodyPr>
          <a:lstStyle/>
          <a:p>
            <a:pPr algn="ctr"/>
            <a:r>
              <a:rPr lang="en-US" dirty="0"/>
              <a:t>Design: Themes and Styles</a:t>
            </a:r>
          </a:p>
        </p:txBody>
      </p:sp>
      <p:sp>
        <p:nvSpPr>
          <p:cNvPr id="3" name="Content Placeholder 2">
            <a:extLst>
              <a:ext uri="{FF2B5EF4-FFF2-40B4-BE49-F238E27FC236}">
                <a16:creationId xmlns:a16="http://schemas.microsoft.com/office/drawing/2014/main" id="{2A88E29A-39F3-40B4-9CA4-3EB97712ACEE}"/>
              </a:ext>
            </a:extLst>
          </p:cNvPr>
          <p:cNvSpPr>
            <a:spLocks noGrp="1"/>
          </p:cNvSpPr>
          <p:nvPr>
            <p:ph idx="1"/>
          </p:nvPr>
        </p:nvSpPr>
        <p:spPr/>
        <p:txBody>
          <a:bodyPr/>
          <a:lstStyle/>
          <a:p>
            <a:pPr marL="0" indent="0">
              <a:buNone/>
            </a:pPr>
            <a:r>
              <a:rPr lang="en-US" b="0" dirty="0"/>
              <a:t>New Theme: </a:t>
            </a:r>
          </a:p>
          <a:p>
            <a:pPr marL="0" indent="0">
              <a:buNone/>
            </a:pPr>
            <a:endParaRPr lang="en-US" b="0" dirty="0"/>
          </a:p>
        </p:txBody>
      </p:sp>
      <p:sp>
        <p:nvSpPr>
          <p:cNvPr id="4" name="Date Placeholder 3">
            <a:extLst>
              <a:ext uri="{FF2B5EF4-FFF2-40B4-BE49-F238E27FC236}">
                <a16:creationId xmlns:a16="http://schemas.microsoft.com/office/drawing/2014/main" id="{1F026028-4BDE-4853-8F43-D89C93153003}"/>
              </a:ext>
            </a:extLst>
          </p:cNvPr>
          <p:cNvSpPr>
            <a:spLocks noGrp="1"/>
          </p:cNvSpPr>
          <p:nvPr>
            <p:ph type="dt" sz="half" idx="10"/>
          </p:nvPr>
        </p:nvSpPr>
        <p:spPr/>
        <p:txBody>
          <a:bodyPr/>
          <a:lstStyle/>
          <a:p>
            <a:r>
              <a:rPr lang="en-US"/>
              <a:t>June 2019</a:t>
            </a:r>
            <a:endParaRPr lang="en-US" dirty="0"/>
          </a:p>
        </p:txBody>
      </p:sp>
      <p:sp>
        <p:nvSpPr>
          <p:cNvPr id="5" name="Footer Placeholder 4">
            <a:extLst>
              <a:ext uri="{FF2B5EF4-FFF2-40B4-BE49-F238E27FC236}">
                <a16:creationId xmlns:a16="http://schemas.microsoft.com/office/drawing/2014/main" id="{02F90BE7-426C-45BF-BEB3-1F3823F65007}"/>
              </a:ext>
            </a:extLst>
          </p:cNvPr>
          <p:cNvSpPr>
            <a:spLocks noGrp="1"/>
          </p:cNvSpPr>
          <p:nvPr>
            <p:ph type="ftr" sz="quarter" idx="3"/>
          </p:nvPr>
        </p:nvSpPr>
        <p:spPr/>
        <p:txBody>
          <a:bodyPr/>
          <a:lstStyle/>
          <a:p>
            <a:r>
              <a:rPr lang="en-US"/>
              <a:t>Company Confidential – Do Not Copy or Distribute</a:t>
            </a:r>
            <a:endParaRPr lang="en-US" dirty="0"/>
          </a:p>
        </p:txBody>
      </p:sp>
      <p:sp>
        <p:nvSpPr>
          <p:cNvPr id="6" name="Slide Number Placeholder 5">
            <a:extLst>
              <a:ext uri="{FF2B5EF4-FFF2-40B4-BE49-F238E27FC236}">
                <a16:creationId xmlns:a16="http://schemas.microsoft.com/office/drawing/2014/main" id="{C2006974-DE7A-47EE-8B23-E1A9ECFE93ED}"/>
              </a:ext>
            </a:extLst>
          </p:cNvPr>
          <p:cNvSpPr>
            <a:spLocks noGrp="1"/>
          </p:cNvSpPr>
          <p:nvPr>
            <p:ph type="sldNum" sz="quarter" idx="4"/>
          </p:nvPr>
        </p:nvSpPr>
        <p:spPr/>
        <p:txBody>
          <a:bodyPr/>
          <a:lstStyle/>
          <a:p>
            <a:fld id="{DBB64D83-D49B-4668-89D7-4C2152981F79}" type="slidenum">
              <a:rPr lang="en-US" smtClean="0"/>
              <a:pPr/>
              <a:t>6</a:t>
            </a:fld>
            <a:endParaRPr lang="en-US" dirty="0"/>
          </a:p>
        </p:txBody>
      </p:sp>
      <p:pic>
        <p:nvPicPr>
          <p:cNvPr id="7" name="Picture 6">
            <a:extLst>
              <a:ext uri="{FF2B5EF4-FFF2-40B4-BE49-F238E27FC236}">
                <a16:creationId xmlns:a16="http://schemas.microsoft.com/office/drawing/2014/main" id="{18693A18-22B1-4D4F-8017-7E8D379349C0}"/>
              </a:ext>
            </a:extLst>
          </p:cNvPr>
          <p:cNvPicPr>
            <a:picLocks noChangeAspect="1"/>
          </p:cNvPicPr>
          <p:nvPr/>
        </p:nvPicPr>
        <p:blipFill>
          <a:blip r:embed="rId2"/>
          <a:stretch>
            <a:fillRect/>
          </a:stretch>
        </p:blipFill>
        <p:spPr>
          <a:xfrm>
            <a:off x="533400" y="1295400"/>
            <a:ext cx="2786113" cy="2969009"/>
          </a:xfrm>
          <a:prstGeom prst="rect">
            <a:avLst/>
          </a:prstGeom>
        </p:spPr>
      </p:pic>
      <p:pic>
        <p:nvPicPr>
          <p:cNvPr id="8" name="Picture 7">
            <a:extLst>
              <a:ext uri="{FF2B5EF4-FFF2-40B4-BE49-F238E27FC236}">
                <a16:creationId xmlns:a16="http://schemas.microsoft.com/office/drawing/2014/main" id="{5049667C-A653-4427-9DAB-F3CC93314383}"/>
              </a:ext>
            </a:extLst>
          </p:cNvPr>
          <p:cNvPicPr>
            <a:picLocks noChangeAspect="1"/>
          </p:cNvPicPr>
          <p:nvPr/>
        </p:nvPicPr>
        <p:blipFill>
          <a:blip r:embed="rId3"/>
          <a:stretch>
            <a:fillRect/>
          </a:stretch>
        </p:blipFill>
        <p:spPr>
          <a:xfrm>
            <a:off x="3543457" y="1438524"/>
            <a:ext cx="2514286" cy="3980952"/>
          </a:xfrm>
          <a:prstGeom prst="rect">
            <a:avLst/>
          </a:prstGeom>
        </p:spPr>
      </p:pic>
      <p:pic>
        <p:nvPicPr>
          <p:cNvPr id="9" name="Picture 8">
            <a:extLst>
              <a:ext uri="{FF2B5EF4-FFF2-40B4-BE49-F238E27FC236}">
                <a16:creationId xmlns:a16="http://schemas.microsoft.com/office/drawing/2014/main" id="{BF2DC982-AFD9-403F-B9C5-B0BCA9132713}"/>
              </a:ext>
            </a:extLst>
          </p:cNvPr>
          <p:cNvPicPr>
            <a:picLocks noChangeAspect="1"/>
          </p:cNvPicPr>
          <p:nvPr/>
        </p:nvPicPr>
        <p:blipFill>
          <a:blip r:embed="rId4"/>
          <a:stretch>
            <a:fillRect/>
          </a:stretch>
        </p:blipFill>
        <p:spPr>
          <a:xfrm>
            <a:off x="6236962" y="1562686"/>
            <a:ext cx="2723809" cy="4685714"/>
          </a:xfrm>
          <a:prstGeom prst="rect">
            <a:avLst/>
          </a:prstGeom>
        </p:spPr>
      </p:pic>
      <p:sp>
        <p:nvSpPr>
          <p:cNvPr id="11" name="Arrow: Bent 10">
            <a:extLst>
              <a:ext uri="{FF2B5EF4-FFF2-40B4-BE49-F238E27FC236}">
                <a16:creationId xmlns:a16="http://schemas.microsoft.com/office/drawing/2014/main" id="{F8F0DC30-F1CC-464F-B572-00FBBE18C555}"/>
              </a:ext>
            </a:extLst>
          </p:cNvPr>
          <p:cNvSpPr/>
          <p:nvPr/>
        </p:nvSpPr>
        <p:spPr>
          <a:xfrm flipV="1">
            <a:off x="2062020" y="4454909"/>
            <a:ext cx="1338313"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20768DDE-5D7C-4436-8ABB-344CBD94376B}"/>
              </a:ext>
            </a:extLst>
          </p:cNvPr>
          <p:cNvPicPr>
            <a:picLocks noChangeAspect="1"/>
          </p:cNvPicPr>
          <p:nvPr/>
        </p:nvPicPr>
        <p:blipFill>
          <a:blip r:embed="rId5"/>
          <a:stretch>
            <a:fillRect/>
          </a:stretch>
        </p:blipFill>
        <p:spPr>
          <a:xfrm>
            <a:off x="4648200" y="5661519"/>
            <a:ext cx="1365622" cy="707197"/>
          </a:xfrm>
          <a:prstGeom prst="rect">
            <a:avLst/>
          </a:prstGeom>
        </p:spPr>
      </p:pic>
    </p:spTree>
    <p:extLst>
      <p:ext uri="{BB962C8B-B14F-4D97-AF65-F5344CB8AC3E}">
        <p14:creationId xmlns:p14="http://schemas.microsoft.com/office/powerpoint/2010/main" val="4037929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34187-4805-45B6-B5AC-F4DDEB3AB523}"/>
              </a:ext>
            </a:extLst>
          </p:cNvPr>
          <p:cNvSpPr>
            <a:spLocks noGrp="1"/>
          </p:cNvSpPr>
          <p:nvPr>
            <p:ph type="title"/>
          </p:nvPr>
        </p:nvSpPr>
        <p:spPr/>
        <p:txBody>
          <a:bodyPr>
            <a:normAutofit fontScale="90000"/>
          </a:bodyPr>
          <a:lstStyle/>
          <a:p>
            <a:r>
              <a:rPr lang="en-US" dirty="0"/>
              <a:t>Design: Theme and Style</a:t>
            </a:r>
          </a:p>
        </p:txBody>
      </p:sp>
      <p:sp>
        <p:nvSpPr>
          <p:cNvPr id="3" name="Content Placeholder 2">
            <a:extLst>
              <a:ext uri="{FF2B5EF4-FFF2-40B4-BE49-F238E27FC236}">
                <a16:creationId xmlns:a16="http://schemas.microsoft.com/office/drawing/2014/main" id="{B6ABD20F-AFFA-4C84-9AB3-6C4D09007B27}"/>
              </a:ext>
            </a:extLst>
          </p:cNvPr>
          <p:cNvSpPr>
            <a:spLocks noGrp="1"/>
          </p:cNvSpPr>
          <p:nvPr>
            <p:ph idx="1"/>
          </p:nvPr>
        </p:nvSpPr>
        <p:spPr/>
        <p:txBody>
          <a:bodyPr/>
          <a:lstStyle/>
          <a:p>
            <a:r>
              <a:rPr lang="en-US" dirty="0"/>
              <a:t>Header Options:</a:t>
            </a:r>
          </a:p>
          <a:p>
            <a:endParaRPr lang="en-US" dirty="0"/>
          </a:p>
        </p:txBody>
      </p:sp>
      <p:sp>
        <p:nvSpPr>
          <p:cNvPr id="4" name="Date Placeholder 3">
            <a:extLst>
              <a:ext uri="{FF2B5EF4-FFF2-40B4-BE49-F238E27FC236}">
                <a16:creationId xmlns:a16="http://schemas.microsoft.com/office/drawing/2014/main" id="{3CEA4788-949F-4832-9467-3FB6EDC43365}"/>
              </a:ext>
            </a:extLst>
          </p:cNvPr>
          <p:cNvSpPr>
            <a:spLocks noGrp="1"/>
          </p:cNvSpPr>
          <p:nvPr>
            <p:ph type="dt" sz="half" idx="10"/>
          </p:nvPr>
        </p:nvSpPr>
        <p:spPr/>
        <p:txBody>
          <a:bodyPr/>
          <a:lstStyle/>
          <a:p>
            <a:r>
              <a:rPr lang="en-US"/>
              <a:t>June 2019</a:t>
            </a:r>
            <a:endParaRPr lang="en-US" dirty="0"/>
          </a:p>
        </p:txBody>
      </p:sp>
      <p:sp>
        <p:nvSpPr>
          <p:cNvPr id="5" name="Footer Placeholder 4">
            <a:extLst>
              <a:ext uri="{FF2B5EF4-FFF2-40B4-BE49-F238E27FC236}">
                <a16:creationId xmlns:a16="http://schemas.microsoft.com/office/drawing/2014/main" id="{4CFC808B-4C77-4969-BAEE-7248FFEF2C21}"/>
              </a:ext>
            </a:extLst>
          </p:cNvPr>
          <p:cNvSpPr>
            <a:spLocks noGrp="1"/>
          </p:cNvSpPr>
          <p:nvPr>
            <p:ph type="ftr" sz="quarter" idx="3"/>
          </p:nvPr>
        </p:nvSpPr>
        <p:spPr/>
        <p:txBody>
          <a:bodyPr/>
          <a:lstStyle/>
          <a:p>
            <a:r>
              <a:rPr lang="en-US"/>
              <a:t>Company Confidential – Do Not Copy or Distribute</a:t>
            </a:r>
            <a:endParaRPr lang="en-US" dirty="0"/>
          </a:p>
        </p:txBody>
      </p:sp>
      <p:sp>
        <p:nvSpPr>
          <p:cNvPr id="6" name="Slide Number Placeholder 5">
            <a:extLst>
              <a:ext uri="{FF2B5EF4-FFF2-40B4-BE49-F238E27FC236}">
                <a16:creationId xmlns:a16="http://schemas.microsoft.com/office/drawing/2014/main" id="{18068F75-9371-48AD-A453-5D44D5708DC9}"/>
              </a:ext>
            </a:extLst>
          </p:cNvPr>
          <p:cNvSpPr>
            <a:spLocks noGrp="1"/>
          </p:cNvSpPr>
          <p:nvPr>
            <p:ph type="sldNum" sz="quarter" idx="4"/>
          </p:nvPr>
        </p:nvSpPr>
        <p:spPr/>
        <p:txBody>
          <a:bodyPr/>
          <a:lstStyle/>
          <a:p>
            <a:fld id="{DBB64D83-D49B-4668-89D7-4C2152981F79}" type="slidenum">
              <a:rPr lang="en-US" smtClean="0"/>
              <a:pPr/>
              <a:t>7</a:t>
            </a:fld>
            <a:endParaRPr lang="en-US" dirty="0"/>
          </a:p>
        </p:txBody>
      </p:sp>
      <p:pic>
        <p:nvPicPr>
          <p:cNvPr id="7" name="Picture 6">
            <a:extLst>
              <a:ext uri="{FF2B5EF4-FFF2-40B4-BE49-F238E27FC236}">
                <a16:creationId xmlns:a16="http://schemas.microsoft.com/office/drawing/2014/main" id="{0EFB2AA2-7479-4DD8-8DEB-8B5AFB7F494D}"/>
              </a:ext>
            </a:extLst>
          </p:cNvPr>
          <p:cNvPicPr>
            <a:picLocks noChangeAspect="1"/>
          </p:cNvPicPr>
          <p:nvPr/>
        </p:nvPicPr>
        <p:blipFill>
          <a:blip r:embed="rId2"/>
          <a:stretch>
            <a:fillRect/>
          </a:stretch>
        </p:blipFill>
        <p:spPr>
          <a:xfrm>
            <a:off x="1724390" y="1309962"/>
            <a:ext cx="5847619" cy="4390476"/>
          </a:xfrm>
          <a:prstGeom prst="rect">
            <a:avLst/>
          </a:prstGeom>
        </p:spPr>
      </p:pic>
    </p:spTree>
    <p:extLst>
      <p:ext uri="{BB962C8B-B14F-4D97-AF65-F5344CB8AC3E}">
        <p14:creationId xmlns:p14="http://schemas.microsoft.com/office/powerpoint/2010/main" val="3807534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0C20-DC2A-42D1-B57F-470223F0E94C}"/>
              </a:ext>
            </a:extLst>
          </p:cNvPr>
          <p:cNvSpPr>
            <a:spLocks noGrp="1"/>
          </p:cNvSpPr>
          <p:nvPr>
            <p:ph type="title"/>
          </p:nvPr>
        </p:nvSpPr>
        <p:spPr/>
        <p:txBody>
          <a:bodyPr>
            <a:normAutofit fontScale="90000"/>
          </a:bodyPr>
          <a:lstStyle/>
          <a:p>
            <a:pPr algn="ctr"/>
            <a:r>
              <a:rPr lang="en-US" dirty="0"/>
              <a:t>Design: Themes and Styles</a:t>
            </a:r>
          </a:p>
        </p:txBody>
      </p:sp>
      <p:sp>
        <p:nvSpPr>
          <p:cNvPr id="3" name="Content Placeholder 2">
            <a:extLst>
              <a:ext uri="{FF2B5EF4-FFF2-40B4-BE49-F238E27FC236}">
                <a16:creationId xmlns:a16="http://schemas.microsoft.com/office/drawing/2014/main" id="{E879D74F-3609-4227-B033-3C92622CADEB}"/>
              </a:ext>
            </a:extLst>
          </p:cNvPr>
          <p:cNvSpPr>
            <a:spLocks noGrp="1"/>
          </p:cNvSpPr>
          <p:nvPr>
            <p:ph idx="1"/>
          </p:nvPr>
        </p:nvSpPr>
        <p:spPr/>
        <p:txBody>
          <a:bodyPr/>
          <a:lstStyle/>
          <a:p>
            <a:pPr marL="0" indent="0">
              <a:buNone/>
            </a:pPr>
            <a:r>
              <a:rPr lang="en-US" b="0" dirty="0"/>
              <a:t>Footer Options:</a:t>
            </a:r>
          </a:p>
          <a:p>
            <a:pPr marL="0" indent="0">
              <a:buNone/>
            </a:pPr>
            <a:endParaRPr lang="en-US" b="0" dirty="0"/>
          </a:p>
          <a:p>
            <a:pPr marL="0" indent="0">
              <a:buNone/>
            </a:pPr>
            <a:endParaRPr lang="en-US" b="0" dirty="0"/>
          </a:p>
        </p:txBody>
      </p:sp>
      <p:sp>
        <p:nvSpPr>
          <p:cNvPr id="4" name="Date Placeholder 3">
            <a:extLst>
              <a:ext uri="{FF2B5EF4-FFF2-40B4-BE49-F238E27FC236}">
                <a16:creationId xmlns:a16="http://schemas.microsoft.com/office/drawing/2014/main" id="{3C18E98B-AD14-4CB9-8347-BCE4B0DE6C62}"/>
              </a:ext>
            </a:extLst>
          </p:cNvPr>
          <p:cNvSpPr>
            <a:spLocks noGrp="1"/>
          </p:cNvSpPr>
          <p:nvPr>
            <p:ph type="dt" sz="half" idx="10"/>
          </p:nvPr>
        </p:nvSpPr>
        <p:spPr/>
        <p:txBody>
          <a:bodyPr/>
          <a:lstStyle/>
          <a:p>
            <a:r>
              <a:rPr lang="en-US"/>
              <a:t>June 2019</a:t>
            </a:r>
            <a:endParaRPr lang="en-US" dirty="0"/>
          </a:p>
        </p:txBody>
      </p:sp>
      <p:sp>
        <p:nvSpPr>
          <p:cNvPr id="5" name="Footer Placeholder 4">
            <a:extLst>
              <a:ext uri="{FF2B5EF4-FFF2-40B4-BE49-F238E27FC236}">
                <a16:creationId xmlns:a16="http://schemas.microsoft.com/office/drawing/2014/main" id="{E9A5BBA7-DC34-4176-8DCC-24B136D29F57}"/>
              </a:ext>
            </a:extLst>
          </p:cNvPr>
          <p:cNvSpPr>
            <a:spLocks noGrp="1"/>
          </p:cNvSpPr>
          <p:nvPr>
            <p:ph type="ftr" sz="quarter" idx="3"/>
          </p:nvPr>
        </p:nvSpPr>
        <p:spPr/>
        <p:txBody>
          <a:bodyPr/>
          <a:lstStyle/>
          <a:p>
            <a:r>
              <a:rPr lang="en-US"/>
              <a:t>Company Confidential – Do Not Copy or Distribute</a:t>
            </a:r>
            <a:endParaRPr lang="en-US" dirty="0"/>
          </a:p>
        </p:txBody>
      </p:sp>
      <p:sp>
        <p:nvSpPr>
          <p:cNvPr id="6" name="Slide Number Placeholder 5">
            <a:extLst>
              <a:ext uri="{FF2B5EF4-FFF2-40B4-BE49-F238E27FC236}">
                <a16:creationId xmlns:a16="http://schemas.microsoft.com/office/drawing/2014/main" id="{E42916CD-30C7-4C5B-9D99-2FF13D3F7F78}"/>
              </a:ext>
            </a:extLst>
          </p:cNvPr>
          <p:cNvSpPr>
            <a:spLocks noGrp="1"/>
          </p:cNvSpPr>
          <p:nvPr>
            <p:ph type="sldNum" sz="quarter" idx="4"/>
          </p:nvPr>
        </p:nvSpPr>
        <p:spPr/>
        <p:txBody>
          <a:bodyPr/>
          <a:lstStyle/>
          <a:p>
            <a:fld id="{DBB64D83-D49B-4668-89D7-4C2152981F79}" type="slidenum">
              <a:rPr lang="en-US" smtClean="0"/>
              <a:pPr/>
              <a:t>8</a:t>
            </a:fld>
            <a:endParaRPr lang="en-US" dirty="0"/>
          </a:p>
        </p:txBody>
      </p:sp>
      <p:pic>
        <p:nvPicPr>
          <p:cNvPr id="7" name="Picture 6">
            <a:extLst>
              <a:ext uri="{FF2B5EF4-FFF2-40B4-BE49-F238E27FC236}">
                <a16:creationId xmlns:a16="http://schemas.microsoft.com/office/drawing/2014/main" id="{21CB7A66-A9A5-4D12-A472-0F3A2691F3FD}"/>
              </a:ext>
            </a:extLst>
          </p:cNvPr>
          <p:cNvPicPr>
            <a:picLocks noChangeAspect="1"/>
          </p:cNvPicPr>
          <p:nvPr/>
        </p:nvPicPr>
        <p:blipFill>
          <a:blip r:embed="rId2"/>
          <a:stretch>
            <a:fillRect/>
          </a:stretch>
        </p:blipFill>
        <p:spPr>
          <a:xfrm>
            <a:off x="795838" y="1431448"/>
            <a:ext cx="8009524" cy="4647619"/>
          </a:xfrm>
          <a:prstGeom prst="rect">
            <a:avLst/>
          </a:prstGeom>
        </p:spPr>
      </p:pic>
    </p:spTree>
    <p:extLst>
      <p:ext uri="{BB962C8B-B14F-4D97-AF65-F5344CB8AC3E}">
        <p14:creationId xmlns:p14="http://schemas.microsoft.com/office/powerpoint/2010/main" val="2513623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35680-B8AD-4ED5-BD3F-066A3A211AE4}"/>
              </a:ext>
            </a:extLst>
          </p:cNvPr>
          <p:cNvSpPr>
            <a:spLocks noGrp="1"/>
          </p:cNvSpPr>
          <p:nvPr>
            <p:ph type="title"/>
          </p:nvPr>
        </p:nvSpPr>
        <p:spPr/>
        <p:txBody>
          <a:bodyPr>
            <a:normAutofit fontScale="90000"/>
          </a:bodyPr>
          <a:lstStyle/>
          <a:p>
            <a:pPr algn="ctr"/>
            <a:r>
              <a:rPr lang="en-US" dirty="0"/>
              <a:t>Pages</a:t>
            </a:r>
          </a:p>
        </p:txBody>
      </p:sp>
      <p:sp>
        <p:nvSpPr>
          <p:cNvPr id="3" name="Content Placeholder 2">
            <a:extLst>
              <a:ext uri="{FF2B5EF4-FFF2-40B4-BE49-F238E27FC236}">
                <a16:creationId xmlns:a16="http://schemas.microsoft.com/office/drawing/2014/main" id="{F795362C-765D-41A4-B1B3-FD72E27B128A}"/>
              </a:ext>
            </a:extLst>
          </p:cNvPr>
          <p:cNvSpPr>
            <a:spLocks noGrp="1"/>
          </p:cNvSpPr>
          <p:nvPr>
            <p:ph idx="1"/>
          </p:nvPr>
        </p:nvSpPr>
        <p:spPr/>
        <p:txBody>
          <a:bodyPr>
            <a:noAutofit/>
          </a:bodyPr>
          <a:lstStyle/>
          <a:p>
            <a:r>
              <a:rPr lang="en-US" dirty="0"/>
              <a:t>Library splash pages and widgets are now built in a single template-based interface,  called “PAGES”, making design and setup far simpler.</a:t>
            </a:r>
          </a:p>
          <a:p>
            <a:endParaRPr lang="en-US" dirty="0"/>
          </a:p>
          <a:p>
            <a:r>
              <a:rPr lang="en-US" dirty="0"/>
              <a:t>Each page component has additional options for color, size, etc.</a:t>
            </a:r>
          </a:p>
          <a:p>
            <a:endParaRPr lang="en-US" dirty="0"/>
          </a:p>
          <a:p>
            <a:r>
              <a:rPr lang="en-US" dirty="0"/>
              <a:t>Several new components, including a “most requested title” component based on most-requested holds</a:t>
            </a:r>
          </a:p>
          <a:p>
            <a:endParaRPr lang="en-US" dirty="0"/>
          </a:p>
          <a:p>
            <a:r>
              <a:rPr lang="en-US" dirty="0"/>
              <a:t>The ability to schedule a page to go ‘live’ on a particular date.</a:t>
            </a:r>
          </a:p>
          <a:p>
            <a:endParaRPr lang="en-US" dirty="0"/>
          </a:p>
          <a:p>
            <a:r>
              <a:rPr lang="en-US" dirty="0"/>
              <a:t>The ability to toggle a page to go ‘live’ or go inactive.</a:t>
            </a:r>
          </a:p>
        </p:txBody>
      </p:sp>
      <p:sp>
        <p:nvSpPr>
          <p:cNvPr id="4" name="Date Placeholder 3">
            <a:extLst>
              <a:ext uri="{FF2B5EF4-FFF2-40B4-BE49-F238E27FC236}">
                <a16:creationId xmlns:a16="http://schemas.microsoft.com/office/drawing/2014/main" id="{3B7B2D6D-0B68-416C-AE7A-FCD570002B2B}"/>
              </a:ext>
            </a:extLst>
          </p:cNvPr>
          <p:cNvSpPr>
            <a:spLocks noGrp="1"/>
          </p:cNvSpPr>
          <p:nvPr>
            <p:ph type="dt" sz="half" idx="10"/>
          </p:nvPr>
        </p:nvSpPr>
        <p:spPr/>
        <p:txBody>
          <a:bodyPr/>
          <a:lstStyle/>
          <a:p>
            <a:r>
              <a:rPr lang="en-US"/>
              <a:t>June 2019</a:t>
            </a:r>
            <a:endParaRPr lang="en-US" dirty="0"/>
          </a:p>
        </p:txBody>
      </p:sp>
      <p:sp>
        <p:nvSpPr>
          <p:cNvPr id="5" name="Footer Placeholder 4">
            <a:extLst>
              <a:ext uri="{FF2B5EF4-FFF2-40B4-BE49-F238E27FC236}">
                <a16:creationId xmlns:a16="http://schemas.microsoft.com/office/drawing/2014/main" id="{19BCB288-EBF2-4B7F-99E7-648E550DEAB6}"/>
              </a:ext>
            </a:extLst>
          </p:cNvPr>
          <p:cNvSpPr>
            <a:spLocks noGrp="1"/>
          </p:cNvSpPr>
          <p:nvPr>
            <p:ph type="ftr" sz="quarter" idx="3"/>
          </p:nvPr>
        </p:nvSpPr>
        <p:spPr/>
        <p:txBody>
          <a:bodyPr/>
          <a:lstStyle/>
          <a:p>
            <a:r>
              <a:rPr lang="en-US"/>
              <a:t>Company Confidential – Do Not Copy or Distribute</a:t>
            </a:r>
            <a:endParaRPr lang="en-US" dirty="0"/>
          </a:p>
        </p:txBody>
      </p:sp>
      <p:sp>
        <p:nvSpPr>
          <p:cNvPr id="6" name="Slide Number Placeholder 5">
            <a:extLst>
              <a:ext uri="{FF2B5EF4-FFF2-40B4-BE49-F238E27FC236}">
                <a16:creationId xmlns:a16="http://schemas.microsoft.com/office/drawing/2014/main" id="{C0C08CC7-4F35-48B4-B37D-AA76DA2221EE}"/>
              </a:ext>
            </a:extLst>
          </p:cNvPr>
          <p:cNvSpPr>
            <a:spLocks noGrp="1"/>
          </p:cNvSpPr>
          <p:nvPr>
            <p:ph type="sldNum" sz="quarter" idx="4"/>
          </p:nvPr>
        </p:nvSpPr>
        <p:spPr/>
        <p:txBody>
          <a:bodyPr/>
          <a:lstStyle/>
          <a:p>
            <a:fld id="{DBB64D83-D49B-4668-89D7-4C2152981F79}" type="slidenum">
              <a:rPr lang="en-US" smtClean="0"/>
              <a:pPr/>
              <a:t>9</a:t>
            </a:fld>
            <a:endParaRPr lang="en-US" dirty="0"/>
          </a:p>
        </p:txBody>
      </p:sp>
    </p:spTree>
    <p:extLst>
      <p:ext uri="{BB962C8B-B14F-4D97-AF65-F5344CB8AC3E}">
        <p14:creationId xmlns:p14="http://schemas.microsoft.com/office/powerpoint/2010/main" val="1741989240"/>
      </p:ext>
    </p:extLst>
  </p:cSld>
  <p:clrMapOvr>
    <a:masterClrMapping/>
  </p:clrMapOvr>
</p:sld>
</file>

<file path=ppt/theme/theme1.xml><?xml version="1.0" encoding="utf-8"?>
<a:theme xmlns:a="http://schemas.openxmlformats.org/drawingml/2006/main" name="Library 2015 07 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Library 2015 07 10</Template>
  <TotalTime>6436</TotalTime>
  <Words>1355</Words>
  <Application>Microsoft Office PowerPoint</Application>
  <PresentationFormat>On-screen Show (4:3)</PresentationFormat>
  <Paragraphs>300</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Tahoma</vt:lpstr>
      <vt:lpstr>Times New Roman</vt:lpstr>
      <vt:lpstr>Library 2015 07 10</vt:lpstr>
      <vt:lpstr>Verso – Version 6 </vt:lpstr>
      <vt:lpstr>Introduction</vt:lpstr>
      <vt:lpstr>UX ADMIN Settings sections</vt:lpstr>
      <vt:lpstr>Design: Themes and Styles</vt:lpstr>
      <vt:lpstr>Design: Themes and Styles</vt:lpstr>
      <vt:lpstr>Design: Themes and Styles</vt:lpstr>
      <vt:lpstr>Design: Theme and Style</vt:lpstr>
      <vt:lpstr>Design: Themes and Styles</vt:lpstr>
      <vt:lpstr>Pages</vt:lpstr>
      <vt:lpstr>Pages</vt:lpstr>
      <vt:lpstr>Pages</vt:lpstr>
      <vt:lpstr>Create a New Page</vt:lpstr>
      <vt:lpstr>Create Page Link</vt:lpstr>
      <vt:lpstr>Active and Inactive Pages</vt:lpstr>
      <vt:lpstr>Editing Pages</vt:lpstr>
      <vt:lpstr>Adding/Editing Pages</vt:lpstr>
      <vt:lpstr>Adding/Editing Pages</vt:lpstr>
      <vt:lpstr>Adding/Editing Pages</vt:lpstr>
      <vt:lpstr>Adding/Editing Pages</vt:lpstr>
      <vt:lpstr>Adding/Editing Pages</vt:lpstr>
      <vt:lpstr>Adding/Editing Pages</vt:lpstr>
      <vt:lpstr>Adding/Editing Pages</vt:lpstr>
      <vt:lpstr>Adding/Editing Pages</vt:lpstr>
      <vt:lpstr>Adding/Editing Pages</vt:lpstr>
      <vt:lpstr>Adding/Editing Pages</vt:lpstr>
      <vt:lpstr>Contact Us:</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Auto-Graphics, Inc  2015 Marketing Plan</dc:title>
  <dc:creator>dmh@auto-graphics.com</dc:creator>
  <cp:lastModifiedBy>Tony Ricci</cp:lastModifiedBy>
  <cp:revision>304</cp:revision>
  <cp:lastPrinted>2017-09-13T11:37:09Z</cp:lastPrinted>
  <dcterms:created xsi:type="dcterms:W3CDTF">2000-07-20T22:30:35Z</dcterms:created>
  <dcterms:modified xsi:type="dcterms:W3CDTF">2019-06-19T18:27:14Z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TC010178121033</vt:lpwstr>
  </property>
</Properties>
</file>